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77" r:id="rId3"/>
    <p:sldId id="324" r:id="rId4"/>
    <p:sldId id="330" r:id="rId5"/>
    <p:sldId id="331" r:id="rId6"/>
    <p:sldId id="329" r:id="rId7"/>
    <p:sldId id="332" r:id="rId8"/>
    <p:sldId id="335" r:id="rId9"/>
    <p:sldId id="338" r:id="rId10"/>
    <p:sldId id="337" r:id="rId11"/>
    <p:sldId id="336" r:id="rId12"/>
    <p:sldId id="333" r:id="rId13"/>
    <p:sldId id="340" r:id="rId14"/>
    <p:sldId id="288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陳調鋌" initials="陳調鋌" lastIdx="1" clrIdx="0">
    <p:extLst>
      <p:ext uri="{19B8F6BF-5375-455C-9EA6-DF929625EA0E}">
        <p15:presenceInfo xmlns:p15="http://schemas.microsoft.com/office/powerpoint/2012/main" userId="7ae557f8104138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0" autoAdjust="0"/>
    <p:restoredTop sz="86410" autoAdjust="0"/>
  </p:normalViewPr>
  <p:slideViewPr>
    <p:cSldViewPr snapToGrid="0">
      <p:cViewPr varScale="1">
        <p:scale>
          <a:sx n="54" d="100"/>
          <a:sy n="54" d="100"/>
        </p:scale>
        <p:origin x="9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984"/>
    </p:cViewPr>
  </p:sorterViewPr>
  <p:notesViewPr>
    <p:cSldViewPr snapToGrid="0">
      <p:cViewPr varScale="1">
        <p:scale>
          <a:sx n="56" d="100"/>
          <a:sy n="56" d="100"/>
        </p:scale>
        <p:origin x="243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A6B95-FED2-4100-BF13-26FD427BDB1C}" type="doc">
      <dgm:prSet loTypeId="urn:microsoft.com/office/officeart/2005/8/layout/cycle8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CB50671F-D5FC-4798-BA9E-09EDC022AFD3}">
      <dgm:prSet phldrT="[文字]" custT="1"/>
      <dgm:spPr>
        <a:solidFill>
          <a:srgbClr val="FF3399"/>
        </a:solidFill>
      </dgm:spPr>
      <dgm:t>
        <a:bodyPr/>
        <a:lstStyle/>
        <a:p>
          <a:pPr algn="ctr"/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校友會網站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906EB2-BD41-44B4-ACF1-BDBC18F5FB90}" type="parTrans" cxnId="{9F268221-AE66-4761-8873-FD9292DF3514}">
      <dgm:prSet/>
      <dgm:spPr/>
      <dgm:t>
        <a:bodyPr/>
        <a:lstStyle/>
        <a:p>
          <a:endParaRPr lang="zh-TW" altLang="en-US"/>
        </a:p>
      </dgm:t>
    </dgm:pt>
    <dgm:pt modelId="{7C580A0B-BA46-4653-B693-33916FDF9716}" type="sibTrans" cxnId="{9F268221-AE66-4761-8873-FD9292DF3514}">
      <dgm:prSet/>
      <dgm:spPr/>
      <dgm:t>
        <a:bodyPr/>
        <a:lstStyle/>
        <a:p>
          <a:endParaRPr lang="zh-TW" altLang="en-US"/>
        </a:p>
      </dgm:t>
    </dgm:pt>
    <dgm:pt modelId="{8F093300-B12D-42E6-AE49-9963A20C831F}">
      <dgm:prSet phldrT="[文字]" custT="1"/>
      <dgm:spPr>
        <a:solidFill>
          <a:srgbClr val="0070C0"/>
        </a:solidFill>
      </dgm:spPr>
      <dgm:t>
        <a:bodyPr/>
        <a:lstStyle/>
        <a:p>
          <a:pPr algn="ctr"/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校史館網站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E2CF94A-F01B-4D85-9C14-663194E0CA49}" type="parTrans" cxnId="{2A95F0C2-869D-4492-99B1-4686867EDC52}">
      <dgm:prSet/>
      <dgm:spPr/>
      <dgm:t>
        <a:bodyPr/>
        <a:lstStyle/>
        <a:p>
          <a:endParaRPr lang="zh-TW" altLang="en-US"/>
        </a:p>
      </dgm:t>
    </dgm:pt>
    <dgm:pt modelId="{1AED7F54-1B63-4318-842A-196314044466}" type="sibTrans" cxnId="{2A95F0C2-869D-4492-99B1-4686867EDC52}">
      <dgm:prSet/>
      <dgm:spPr/>
      <dgm:t>
        <a:bodyPr/>
        <a:lstStyle/>
        <a:p>
          <a:endParaRPr lang="zh-TW" altLang="en-US"/>
        </a:p>
      </dgm:t>
    </dgm:pt>
    <dgm:pt modelId="{4D8B665C-C1E8-43C6-9570-A5FAF422E1F9}">
      <dgm:prSet phldrT="[文字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藝文中心網站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4D48F42-0ED0-4599-9086-4584942F9EDE}" type="sibTrans" cxnId="{9119987E-5371-48AE-A7E5-6BDF9682518A}">
      <dgm:prSet/>
      <dgm:spPr/>
      <dgm:t>
        <a:bodyPr/>
        <a:lstStyle/>
        <a:p>
          <a:endParaRPr lang="zh-TW" altLang="en-US"/>
        </a:p>
      </dgm:t>
    </dgm:pt>
    <dgm:pt modelId="{80393D22-3CC4-4927-967E-9F736F730EBB}" type="parTrans" cxnId="{9119987E-5371-48AE-A7E5-6BDF9682518A}">
      <dgm:prSet/>
      <dgm:spPr/>
      <dgm:t>
        <a:bodyPr/>
        <a:lstStyle/>
        <a:p>
          <a:endParaRPr lang="zh-TW" altLang="en-US"/>
        </a:p>
      </dgm:t>
    </dgm:pt>
    <dgm:pt modelId="{4DCCDD5F-A1FA-4F46-979D-FF11F0E29A1F}" type="pres">
      <dgm:prSet presAssocID="{88AA6B95-FED2-4100-BF13-26FD427BDB1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B352565-0360-4BAB-BE5E-DE1783019718}" type="pres">
      <dgm:prSet presAssocID="{88AA6B95-FED2-4100-BF13-26FD427BDB1C}" presName="wedge1" presStyleLbl="node1" presStyleIdx="0" presStyleCnt="3"/>
      <dgm:spPr/>
      <dgm:t>
        <a:bodyPr/>
        <a:lstStyle/>
        <a:p>
          <a:endParaRPr lang="zh-TW" altLang="en-US"/>
        </a:p>
      </dgm:t>
    </dgm:pt>
    <dgm:pt modelId="{240A25F2-F3D0-4225-8C2B-D2463861AFA9}" type="pres">
      <dgm:prSet presAssocID="{88AA6B95-FED2-4100-BF13-26FD427BDB1C}" presName="dummy1a" presStyleCnt="0"/>
      <dgm:spPr/>
      <dgm:t>
        <a:bodyPr/>
        <a:lstStyle/>
        <a:p>
          <a:endParaRPr lang="zh-TW" altLang="en-US"/>
        </a:p>
      </dgm:t>
    </dgm:pt>
    <dgm:pt modelId="{7BD563C9-F560-4EF6-B95A-35201DCFA13F}" type="pres">
      <dgm:prSet presAssocID="{88AA6B95-FED2-4100-BF13-26FD427BDB1C}" presName="dummy1b" presStyleCnt="0"/>
      <dgm:spPr/>
      <dgm:t>
        <a:bodyPr/>
        <a:lstStyle/>
        <a:p>
          <a:endParaRPr lang="zh-TW" altLang="en-US"/>
        </a:p>
      </dgm:t>
    </dgm:pt>
    <dgm:pt modelId="{B15671B7-3BB1-46F9-8E71-C7BBC8E17BD4}" type="pres">
      <dgm:prSet presAssocID="{88AA6B95-FED2-4100-BF13-26FD427BDB1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4D1CB8-A718-42F6-BEBC-2D5442A2CF6D}" type="pres">
      <dgm:prSet presAssocID="{88AA6B95-FED2-4100-BF13-26FD427BDB1C}" presName="wedge2" presStyleLbl="node1" presStyleIdx="1" presStyleCnt="3"/>
      <dgm:spPr/>
      <dgm:t>
        <a:bodyPr/>
        <a:lstStyle/>
        <a:p>
          <a:endParaRPr lang="zh-TW" altLang="en-US"/>
        </a:p>
      </dgm:t>
    </dgm:pt>
    <dgm:pt modelId="{3BF50C83-6471-45EA-9BA1-8655AB66AF5F}" type="pres">
      <dgm:prSet presAssocID="{88AA6B95-FED2-4100-BF13-26FD427BDB1C}" presName="dummy2a" presStyleCnt="0"/>
      <dgm:spPr/>
      <dgm:t>
        <a:bodyPr/>
        <a:lstStyle/>
        <a:p>
          <a:endParaRPr lang="zh-TW" altLang="en-US"/>
        </a:p>
      </dgm:t>
    </dgm:pt>
    <dgm:pt modelId="{77B84936-495A-4A57-9FFD-AA97FD8EC810}" type="pres">
      <dgm:prSet presAssocID="{88AA6B95-FED2-4100-BF13-26FD427BDB1C}" presName="dummy2b" presStyleCnt="0"/>
      <dgm:spPr/>
      <dgm:t>
        <a:bodyPr/>
        <a:lstStyle/>
        <a:p>
          <a:endParaRPr lang="zh-TW" altLang="en-US"/>
        </a:p>
      </dgm:t>
    </dgm:pt>
    <dgm:pt modelId="{195B6833-1BE9-4DF9-B4BF-2B1C602FAC45}" type="pres">
      <dgm:prSet presAssocID="{88AA6B95-FED2-4100-BF13-26FD427BDB1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A84460-836F-4603-A00A-1CE433F5AB60}" type="pres">
      <dgm:prSet presAssocID="{88AA6B95-FED2-4100-BF13-26FD427BDB1C}" presName="wedge3" presStyleLbl="node1" presStyleIdx="2" presStyleCnt="3" custLinFactNeighborX="-1637" custLinFactNeighborY="1637"/>
      <dgm:spPr/>
      <dgm:t>
        <a:bodyPr/>
        <a:lstStyle/>
        <a:p>
          <a:endParaRPr lang="zh-TW" altLang="en-US"/>
        </a:p>
      </dgm:t>
    </dgm:pt>
    <dgm:pt modelId="{796A55B8-6081-4720-A9B1-5F5D80493D8C}" type="pres">
      <dgm:prSet presAssocID="{88AA6B95-FED2-4100-BF13-26FD427BDB1C}" presName="dummy3a" presStyleCnt="0"/>
      <dgm:spPr/>
      <dgm:t>
        <a:bodyPr/>
        <a:lstStyle/>
        <a:p>
          <a:endParaRPr lang="zh-TW" altLang="en-US"/>
        </a:p>
      </dgm:t>
    </dgm:pt>
    <dgm:pt modelId="{5BE1DB1B-BC6B-4E18-9B7F-9FA7071407C9}" type="pres">
      <dgm:prSet presAssocID="{88AA6B95-FED2-4100-BF13-26FD427BDB1C}" presName="dummy3b" presStyleCnt="0"/>
      <dgm:spPr/>
      <dgm:t>
        <a:bodyPr/>
        <a:lstStyle/>
        <a:p>
          <a:endParaRPr lang="zh-TW" altLang="en-US"/>
        </a:p>
      </dgm:t>
    </dgm:pt>
    <dgm:pt modelId="{A5F3A4F6-7BE7-432F-9862-6259EF1A0178}" type="pres">
      <dgm:prSet presAssocID="{88AA6B95-FED2-4100-BF13-26FD427BDB1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BB4AB9-0BEF-4916-808C-C41D488D4F5D}" type="pres">
      <dgm:prSet presAssocID="{54D48F42-0ED0-4599-9086-4584942F9EDE}" presName="arrowWedge1" presStyleLbl="fgSibTrans2D1" presStyleIdx="0" presStyleCnt="3" custLinFactNeighborX="-1428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endParaRPr lang="zh-TW" altLang="en-US"/>
        </a:p>
      </dgm:t>
    </dgm:pt>
    <dgm:pt modelId="{0E0DED6F-E5C8-414D-BFB3-0212DACD7587}" type="pres">
      <dgm:prSet presAssocID="{7C580A0B-BA46-4653-B693-33916FDF9716}" presName="arrowWedge2" presStyleLbl="fgSibTrans2D1" presStyleIdx="1" presStyleCnt="3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endParaRPr lang="zh-TW" altLang="en-US"/>
        </a:p>
      </dgm:t>
    </dgm:pt>
    <dgm:pt modelId="{43081F14-7DD8-4A64-90A5-A70B2625B79A}" type="pres">
      <dgm:prSet presAssocID="{1AED7F54-1B63-4318-842A-196314044466}" presName="arrowWedge3" presStyleLbl="fgSibTrans2D1" presStyleIdx="2" presStyleCnt="3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endParaRPr lang="zh-TW" altLang="en-US"/>
        </a:p>
      </dgm:t>
    </dgm:pt>
  </dgm:ptLst>
  <dgm:cxnLst>
    <dgm:cxn modelId="{14443F67-4A5D-450E-9CA1-1EE063653001}" type="presOf" srcId="{4D8B665C-C1E8-43C6-9570-A5FAF422E1F9}" destId="{B15671B7-3BB1-46F9-8E71-C7BBC8E17BD4}" srcOrd="1" destOrd="0" presId="urn:microsoft.com/office/officeart/2005/8/layout/cycle8"/>
    <dgm:cxn modelId="{ACF79A3D-9C78-47FE-AB7A-F4E53D72ADFC}" type="presOf" srcId="{8F093300-B12D-42E6-AE49-9963A20C831F}" destId="{68A84460-836F-4603-A00A-1CE433F5AB60}" srcOrd="0" destOrd="0" presId="urn:microsoft.com/office/officeart/2005/8/layout/cycle8"/>
    <dgm:cxn modelId="{FDD23175-D8B3-47EF-B08A-9362F9461BDC}" type="presOf" srcId="{CB50671F-D5FC-4798-BA9E-09EDC022AFD3}" destId="{195B6833-1BE9-4DF9-B4BF-2B1C602FAC45}" srcOrd="1" destOrd="0" presId="urn:microsoft.com/office/officeart/2005/8/layout/cycle8"/>
    <dgm:cxn modelId="{F10399FC-6324-433F-AC76-BAC98A617C7C}" type="presOf" srcId="{CB50671F-D5FC-4798-BA9E-09EDC022AFD3}" destId="{7F4D1CB8-A718-42F6-BEBC-2D5442A2CF6D}" srcOrd="0" destOrd="0" presId="urn:microsoft.com/office/officeart/2005/8/layout/cycle8"/>
    <dgm:cxn modelId="{9F268221-AE66-4761-8873-FD9292DF3514}" srcId="{88AA6B95-FED2-4100-BF13-26FD427BDB1C}" destId="{CB50671F-D5FC-4798-BA9E-09EDC022AFD3}" srcOrd="1" destOrd="0" parTransId="{14906EB2-BD41-44B4-ACF1-BDBC18F5FB90}" sibTransId="{7C580A0B-BA46-4653-B693-33916FDF9716}"/>
    <dgm:cxn modelId="{561603F4-804A-4CA3-807D-7D21A57B2DAE}" type="presOf" srcId="{8F093300-B12D-42E6-AE49-9963A20C831F}" destId="{A5F3A4F6-7BE7-432F-9862-6259EF1A0178}" srcOrd="1" destOrd="0" presId="urn:microsoft.com/office/officeart/2005/8/layout/cycle8"/>
    <dgm:cxn modelId="{03804035-F19D-4547-9047-B0FA90EAF06F}" type="presOf" srcId="{4D8B665C-C1E8-43C6-9570-A5FAF422E1F9}" destId="{9B352565-0360-4BAB-BE5E-DE1783019718}" srcOrd="0" destOrd="0" presId="urn:microsoft.com/office/officeart/2005/8/layout/cycle8"/>
    <dgm:cxn modelId="{9567C30D-0E9A-4E21-8BDA-F3146BBA2C06}" type="presOf" srcId="{88AA6B95-FED2-4100-BF13-26FD427BDB1C}" destId="{4DCCDD5F-A1FA-4F46-979D-FF11F0E29A1F}" srcOrd="0" destOrd="0" presId="urn:microsoft.com/office/officeart/2005/8/layout/cycle8"/>
    <dgm:cxn modelId="{9119987E-5371-48AE-A7E5-6BDF9682518A}" srcId="{88AA6B95-FED2-4100-BF13-26FD427BDB1C}" destId="{4D8B665C-C1E8-43C6-9570-A5FAF422E1F9}" srcOrd="0" destOrd="0" parTransId="{80393D22-3CC4-4927-967E-9F736F730EBB}" sibTransId="{54D48F42-0ED0-4599-9086-4584942F9EDE}"/>
    <dgm:cxn modelId="{2A95F0C2-869D-4492-99B1-4686867EDC52}" srcId="{88AA6B95-FED2-4100-BF13-26FD427BDB1C}" destId="{8F093300-B12D-42E6-AE49-9963A20C831F}" srcOrd="2" destOrd="0" parTransId="{7E2CF94A-F01B-4D85-9C14-663194E0CA49}" sibTransId="{1AED7F54-1B63-4318-842A-196314044466}"/>
    <dgm:cxn modelId="{93E917A8-215A-4649-8EC4-60A9A7921B0D}" type="presParOf" srcId="{4DCCDD5F-A1FA-4F46-979D-FF11F0E29A1F}" destId="{9B352565-0360-4BAB-BE5E-DE1783019718}" srcOrd="0" destOrd="0" presId="urn:microsoft.com/office/officeart/2005/8/layout/cycle8"/>
    <dgm:cxn modelId="{108B87A8-8F30-4E4E-BB4C-3D6A2CA79BD7}" type="presParOf" srcId="{4DCCDD5F-A1FA-4F46-979D-FF11F0E29A1F}" destId="{240A25F2-F3D0-4225-8C2B-D2463861AFA9}" srcOrd="1" destOrd="0" presId="urn:microsoft.com/office/officeart/2005/8/layout/cycle8"/>
    <dgm:cxn modelId="{7ED06936-65E7-4D37-9846-7A7841B64D80}" type="presParOf" srcId="{4DCCDD5F-A1FA-4F46-979D-FF11F0E29A1F}" destId="{7BD563C9-F560-4EF6-B95A-35201DCFA13F}" srcOrd="2" destOrd="0" presId="urn:microsoft.com/office/officeart/2005/8/layout/cycle8"/>
    <dgm:cxn modelId="{5A15C893-B155-4363-9DB5-C8A384E89351}" type="presParOf" srcId="{4DCCDD5F-A1FA-4F46-979D-FF11F0E29A1F}" destId="{B15671B7-3BB1-46F9-8E71-C7BBC8E17BD4}" srcOrd="3" destOrd="0" presId="urn:microsoft.com/office/officeart/2005/8/layout/cycle8"/>
    <dgm:cxn modelId="{9F082CF6-B12D-4C44-84DA-5B3FA0A18609}" type="presParOf" srcId="{4DCCDD5F-A1FA-4F46-979D-FF11F0E29A1F}" destId="{7F4D1CB8-A718-42F6-BEBC-2D5442A2CF6D}" srcOrd="4" destOrd="0" presId="urn:microsoft.com/office/officeart/2005/8/layout/cycle8"/>
    <dgm:cxn modelId="{DDBDEA60-0169-41A7-AAF0-278FD22BFBE3}" type="presParOf" srcId="{4DCCDD5F-A1FA-4F46-979D-FF11F0E29A1F}" destId="{3BF50C83-6471-45EA-9BA1-8655AB66AF5F}" srcOrd="5" destOrd="0" presId="urn:microsoft.com/office/officeart/2005/8/layout/cycle8"/>
    <dgm:cxn modelId="{AC317009-3C6E-4695-A443-25C3C0FD0ED5}" type="presParOf" srcId="{4DCCDD5F-A1FA-4F46-979D-FF11F0E29A1F}" destId="{77B84936-495A-4A57-9FFD-AA97FD8EC810}" srcOrd="6" destOrd="0" presId="urn:microsoft.com/office/officeart/2005/8/layout/cycle8"/>
    <dgm:cxn modelId="{60B6DA90-4A42-4BB6-A7D8-5163192B9D01}" type="presParOf" srcId="{4DCCDD5F-A1FA-4F46-979D-FF11F0E29A1F}" destId="{195B6833-1BE9-4DF9-B4BF-2B1C602FAC45}" srcOrd="7" destOrd="0" presId="urn:microsoft.com/office/officeart/2005/8/layout/cycle8"/>
    <dgm:cxn modelId="{C3B9C990-ED3A-4F1C-82C0-24AF3AFEF669}" type="presParOf" srcId="{4DCCDD5F-A1FA-4F46-979D-FF11F0E29A1F}" destId="{68A84460-836F-4603-A00A-1CE433F5AB60}" srcOrd="8" destOrd="0" presId="urn:microsoft.com/office/officeart/2005/8/layout/cycle8"/>
    <dgm:cxn modelId="{DB40AF66-43AA-42AE-9F5B-F64F7710BF80}" type="presParOf" srcId="{4DCCDD5F-A1FA-4F46-979D-FF11F0E29A1F}" destId="{796A55B8-6081-4720-A9B1-5F5D80493D8C}" srcOrd="9" destOrd="0" presId="urn:microsoft.com/office/officeart/2005/8/layout/cycle8"/>
    <dgm:cxn modelId="{6D9575BB-7DF5-48B1-91D3-B3FE31879081}" type="presParOf" srcId="{4DCCDD5F-A1FA-4F46-979D-FF11F0E29A1F}" destId="{5BE1DB1B-BC6B-4E18-9B7F-9FA7071407C9}" srcOrd="10" destOrd="0" presId="urn:microsoft.com/office/officeart/2005/8/layout/cycle8"/>
    <dgm:cxn modelId="{058B05E7-E2E2-4FC6-82BD-94B358569BE4}" type="presParOf" srcId="{4DCCDD5F-A1FA-4F46-979D-FF11F0E29A1F}" destId="{A5F3A4F6-7BE7-432F-9862-6259EF1A0178}" srcOrd="11" destOrd="0" presId="urn:microsoft.com/office/officeart/2005/8/layout/cycle8"/>
    <dgm:cxn modelId="{5E829CDE-575C-4C2E-811E-EFA568533D3E}" type="presParOf" srcId="{4DCCDD5F-A1FA-4F46-979D-FF11F0E29A1F}" destId="{C4BB4AB9-0BEF-4916-808C-C41D488D4F5D}" srcOrd="12" destOrd="0" presId="urn:microsoft.com/office/officeart/2005/8/layout/cycle8"/>
    <dgm:cxn modelId="{4F6120CC-09F1-4619-9247-ACC325EF5F19}" type="presParOf" srcId="{4DCCDD5F-A1FA-4F46-979D-FF11F0E29A1F}" destId="{0E0DED6F-E5C8-414D-BFB3-0212DACD7587}" srcOrd="13" destOrd="0" presId="urn:microsoft.com/office/officeart/2005/8/layout/cycle8"/>
    <dgm:cxn modelId="{FC1DB741-52C6-4DEF-85F0-4C4BAC8F164B}" type="presParOf" srcId="{4DCCDD5F-A1FA-4F46-979D-FF11F0E29A1F}" destId="{43081F14-7DD8-4A64-90A5-A70B2625B79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52565-0360-4BAB-BE5E-DE1783019718}">
      <dsp:nvSpPr>
        <dsp:cNvPr id="0" name=""/>
        <dsp:cNvSpPr/>
      </dsp:nvSpPr>
      <dsp:spPr>
        <a:xfrm>
          <a:off x="1982902" y="361839"/>
          <a:ext cx="4676077" cy="467607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藝文中心網站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447306" y="1352722"/>
        <a:ext cx="1670027" cy="1391689"/>
      </dsp:txXfrm>
    </dsp:sp>
    <dsp:sp modelId="{7F4D1CB8-A718-42F6-BEBC-2D5442A2CF6D}">
      <dsp:nvSpPr>
        <dsp:cNvPr id="0" name=""/>
        <dsp:cNvSpPr/>
      </dsp:nvSpPr>
      <dsp:spPr>
        <a:xfrm>
          <a:off x="1886597" y="528842"/>
          <a:ext cx="4676077" cy="4676077"/>
        </a:xfrm>
        <a:prstGeom prst="pie">
          <a:avLst>
            <a:gd name="adj1" fmla="val 1800000"/>
            <a:gd name="adj2" fmla="val 9000000"/>
          </a:avLst>
        </a:prstGeom>
        <a:solidFill>
          <a:srgbClr val="FF339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校友會網站</a:t>
          </a:r>
          <a:endParaRPr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99949" y="3562725"/>
        <a:ext cx="2505041" cy="1224686"/>
      </dsp:txXfrm>
    </dsp:sp>
    <dsp:sp modelId="{68A84460-836F-4603-A00A-1CE433F5AB60}">
      <dsp:nvSpPr>
        <dsp:cNvPr id="0" name=""/>
        <dsp:cNvSpPr/>
      </dsp:nvSpPr>
      <dsp:spPr>
        <a:xfrm>
          <a:off x="1713744" y="438386"/>
          <a:ext cx="4676077" cy="4676077"/>
        </a:xfrm>
        <a:prstGeom prst="pie">
          <a:avLst>
            <a:gd name="adj1" fmla="val 9000000"/>
            <a:gd name="adj2" fmla="val 1620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校史館網站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255390" y="1429269"/>
        <a:ext cx="1670027" cy="1391689"/>
      </dsp:txXfrm>
    </dsp:sp>
    <dsp:sp modelId="{C4BB4AB9-0BEF-4916-808C-C41D488D4F5D}">
      <dsp:nvSpPr>
        <dsp:cNvPr id="0" name=""/>
        <dsp:cNvSpPr/>
      </dsp:nvSpPr>
      <dsp:spPr>
        <a:xfrm>
          <a:off x="1618774" y="72367"/>
          <a:ext cx="5255020" cy="525502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0DED6F-E5C8-414D-BFB3-0212DACD7587}">
      <dsp:nvSpPr>
        <dsp:cNvPr id="0" name=""/>
        <dsp:cNvSpPr/>
      </dsp:nvSpPr>
      <dsp:spPr>
        <a:xfrm>
          <a:off x="1597125" y="239074"/>
          <a:ext cx="5255020" cy="525502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081F14-7DD8-4A64-90A5-A70B2625B79A}">
      <dsp:nvSpPr>
        <dsp:cNvPr id="0" name=""/>
        <dsp:cNvSpPr/>
      </dsp:nvSpPr>
      <dsp:spPr>
        <a:xfrm>
          <a:off x="1423887" y="148915"/>
          <a:ext cx="5255020" cy="525502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DA075-3280-4958-B5B6-3FDC0504E226}" type="datetimeFigureOut">
              <a:rPr lang="zh-TW" altLang="en-US" smtClean="0"/>
              <a:t>2015/4/17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C1CFF-B9FE-4B45-B5F8-27AEE1473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862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70817-33BA-46DE-9FCD-0A04A7666C35}" type="datetimeFigureOut">
              <a:rPr lang="zh-TW" altLang="en-US" smtClean="0"/>
              <a:t>2015/4/17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260A9-899C-4FF1-AF3B-2345DE0DA9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535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41234EC-9CA6-45AE-86EB-94CCCEDE2A2C}" type="slidenum">
              <a:rPr lang="en-US" altLang="zh-TW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zh-TW" dirty="0" smtClean="0">
              <a:latin typeface="Arial" panose="020B060402020202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F687EA6-6D36-4824-88A9-5FBFDDBE7070}" type="slidenum">
              <a:rPr lang="en-US" altLang="zh-TW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906463" y="4713288"/>
            <a:ext cx="4984750" cy="44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6150" name="備忘稿版面配置區 1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87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260A9-899C-4FF1-AF3B-2345DE0DA9D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584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ˋ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260A9-899C-4FF1-AF3B-2345DE0DA9D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808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29909C-0A24-40A2-8687-413C80AE1F29}" type="slidenum">
              <a:rPr lang="en-US" altLang="zh-TW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zh-TW" dirty="0" smtClean="0">
              <a:latin typeface="Arial" panose="020B0604020202020204" pitchFamily="34" charset="0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368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537911C-D6CB-4CD1-95C6-040CDF3E7107}" type="slidenum">
              <a:rPr lang="en-US" altLang="zh-TW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4538"/>
            <a:ext cx="6604000" cy="37163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2425" cy="44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933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C8776-4134-4107-96DF-66B6F1B64824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1266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C8776-4134-4107-96DF-66B6F1B64824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2015/03/08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3B2E-5183-4DE6-A745-B50C590D6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58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2014/12/6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3B2E-5183-4DE6-A745-B50C590D6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23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2014/12/6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3B2E-5183-4DE6-A745-B50C590D6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30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2015/03/08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3B2E-5183-4DE6-A745-B50C590D6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15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2014/12/6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3B2E-5183-4DE6-A745-B50C590D6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82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2014/12/6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3B2E-5183-4DE6-A745-B50C590D6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55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2014/12/6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3B2E-5183-4DE6-A745-B50C590D6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119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2015/03/08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3B2E-5183-4DE6-A745-B50C590D6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54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2015/04/18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3B2E-5183-4DE6-A745-B50C590D6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053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2015/03/08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3B2E-5183-4DE6-A745-B50C590D6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58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2014/12/6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3B2E-5183-4DE6-A745-B50C590D6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525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2015/03/08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03B2E-5183-4DE6-A745-B50C590D6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983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4" y="240857"/>
            <a:ext cx="1538287" cy="15022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文字方塊 1"/>
          <p:cNvSpPr txBox="1">
            <a:spLocks noChangeArrowheads="1"/>
          </p:cNvSpPr>
          <p:nvPr/>
        </p:nvSpPr>
        <p:spPr bwMode="auto">
          <a:xfrm>
            <a:off x="1784735" y="2409509"/>
            <a:ext cx="941796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8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</a:t>
            </a:r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斗六</a:t>
            </a:r>
            <a:r>
              <a:rPr lang="zh-TW" altLang="en-US" sz="8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高中校友會</a:t>
            </a:r>
            <a:endParaRPr lang="en-US" altLang="zh-TW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8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全球資訊網啟用典禮</a:t>
            </a:r>
            <a:endParaRPr lang="zh-TW" altLang="en-US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4" name="矩形 3"/>
          <p:cNvSpPr>
            <a:spLocks noChangeArrowheads="1"/>
          </p:cNvSpPr>
          <p:nvPr/>
        </p:nvSpPr>
        <p:spPr bwMode="auto">
          <a:xfrm>
            <a:off x="1918086" y="5432383"/>
            <a:ext cx="83994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日期：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04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日（北投天玥飯店）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：陳調鋌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2015/04/18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3B2E-5183-4DE6-A745-B50C590D6BD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8390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2573348" y="413544"/>
            <a:ext cx="6414233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網路數位虛擬校史館</a:t>
            </a: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6" y="2819367"/>
            <a:ext cx="3293364" cy="21107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50232" y="2269876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斗高校史館</a:t>
            </a:r>
            <a:endParaRPr lang="zh-TW" altLang="en-US" sz="280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2015/04/18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3B2E-5183-4DE6-A745-B50C590D6BD3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298" y="5356543"/>
            <a:ext cx="1736604" cy="136493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298" y="3577754"/>
            <a:ext cx="1736604" cy="141844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2298" y="1767840"/>
            <a:ext cx="1736604" cy="1629743"/>
          </a:xfrm>
          <a:prstGeom prst="rect">
            <a:avLst/>
          </a:prstGeom>
        </p:spPr>
      </p:pic>
      <p:cxnSp>
        <p:nvCxnSpPr>
          <p:cNvPr id="10" name="直線單箭頭接點 9"/>
          <p:cNvCxnSpPr/>
          <p:nvPr/>
        </p:nvCxnSpPr>
        <p:spPr>
          <a:xfrm flipV="1">
            <a:off x="3940930" y="1889760"/>
            <a:ext cx="3679070" cy="109345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3940930" y="4766296"/>
            <a:ext cx="3801368" cy="1955179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3940930" y="3874756"/>
            <a:ext cx="3801368" cy="121329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9658554" y="5685066"/>
            <a:ext cx="11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Japan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9742650" y="2232068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US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742649" y="3763758"/>
            <a:ext cx="115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China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924372" y="3511374"/>
            <a:ext cx="108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(internet)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282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2015/04/18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3B2E-5183-4DE6-A745-B50C590D6BD3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5" name="Rectangle 65"/>
          <p:cNvSpPr>
            <a:spLocks noChangeArrowheads="1"/>
          </p:cNvSpPr>
          <p:nvPr/>
        </p:nvSpPr>
        <p:spPr bwMode="auto">
          <a:xfrm>
            <a:off x="167405" y="564775"/>
            <a:ext cx="135693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167405" y="546817"/>
            <a:ext cx="11762428" cy="5970523"/>
            <a:chOff x="1440" y="1870"/>
            <a:chExt cx="14023" cy="6317"/>
          </a:xfrm>
        </p:grpSpPr>
        <p:sp>
          <p:nvSpPr>
            <p:cNvPr id="7" name="AutoShape 64"/>
            <p:cNvSpPr>
              <a:spLocks noChangeAspect="1" noChangeArrowheads="1" noTextEdit="1"/>
            </p:cNvSpPr>
            <p:nvPr/>
          </p:nvSpPr>
          <p:spPr bwMode="auto">
            <a:xfrm>
              <a:off x="1505" y="1870"/>
              <a:ext cx="13958" cy="6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直線接點 4"/>
            <p:cNvSpPr>
              <a:spLocks noChangeShapeType="1"/>
            </p:cNvSpPr>
            <p:nvPr/>
          </p:nvSpPr>
          <p:spPr bwMode="auto">
            <a:xfrm>
              <a:off x="1979" y="2969"/>
              <a:ext cx="13020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直線接點 6"/>
            <p:cNvSpPr>
              <a:spLocks noChangeShapeType="1"/>
            </p:cNvSpPr>
            <p:nvPr/>
          </p:nvSpPr>
          <p:spPr bwMode="auto">
            <a:xfrm>
              <a:off x="1975" y="7465"/>
              <a:ext cx="1301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" name="直線接點 8"/>
            <p:cNvSpPr>
              <a:spLocks noChangeShapeType="1"/>
            </p:cNvSpPr>
            <p:nvPr/>
          </p:nvSpPr>
          <p:spPr bwMode="auto">
            <a:xfrm>
              <a:off x="14994" y="3013"/>
              <a:ext cx="0" cy="44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" name="直線接點 9"/>
            <p:cNvSpPr>
              <a:spLocks noChangeShapeType="1"/>
            </p:cNvSpPr>
            <p:nvPr/>
          </p:nvSpPr>
          <p:spPr bwMode="auto">
            <a:xfrm>
              <a:off x="1975" y="3013"/>
              <a:ext cx="0" cy="359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8041" y="3543"/>
              <a:ext cx="169" cy="3392"/>
            </a:xfrm>
            <a:prstGeom prst="rect">
              <a:avLst/>
            </a:prstGeom>
            <a:solidFill>
              <a:srgbClr val="70AD47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8210" y="3543"/>
              <a:ext cx="1150" cy="339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" name="矩形 14"/>
            <p:cNvSpPr>
              <a:spLocks noChangeArrowheads="1"/>
            </p:cNvSpPr>
            <p:nvPr/>
          </p:nvSpPr>
          <p:spPr bwMode="auto">
            <a:xfrm>
              <a:off x="10080" y="3689"/>
              <a:ext cx="3612" cy="306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" name="文字方塊 15"/>
            <p:cNvSpPr txBox="1">
              <a:spLocks noChangeArrowheads="1"/>
            </p:cNvSpPr>
            <p:nvPr/>
          </p:nvSpPr>
          <p:spPr bwMode="auto">
            <a:xfrm>
              <a:off x="10980" y="3689"/>
              <a:ext cx="1800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新細明體" panose="02020500000000000000" pitchFamily="18" charset="-120"/>
                </a:rPr>
                <a:t>文物展示區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矩形 16"/>
            <p:cNvSpPr>
              <a:spLocks noChangeArrowheads="1"/>
            </p:cNvSpPr>
            <p:nvPr/>
          </p:nvSpPr>
          <p:spPr bwMode="auto">
            <a:xfrm>
              <a:off x="10259" y="4230"/>
              <a:ext cx="826" cy="680"/>
            </a:xfrm>
            <a:prstGeom prst="rect">
              <a:avLst/>
            </a:prstGeom>
            <a:solidFill>
              <a:srgbClr val="FFF2CC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Calibri" panose="020F0502020204030204" pitchFamily="34" charset="0"/>
                </a:rPr>
                <a:t>70x140</a:t>
              </a:r>
              <a:endParaRPr kumimoji="0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文字方塊 17"/>
            <p:cNvSpPr txBox="1">
              <a:spLocks noChangeArrowheads="1"/>
            </p:cNvSpPr>
            <p:nvPr/>
          </p:nvSpPr>
          <p:spPr bwMode="auto">
            <a:xfrm>
              <a:off x="5235" y="2385"/>
              <a:ext cx="500" cy="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Calibri" panose="020F0502020204030204" pitchFamily="34" charset="0"/>
                </a:rPr>
                <a:t>B</a:t>
              </a:r>
              <a:endParaRPr kumimoji="0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文字方塊 18"/>
            <p:cNvSpPr txBox="1">
              <a:spLocks noChangeArrowheads="1"/>
            </p:cNvSpPr>
            <p:nvPr/>
          </p:nvSpPr>
          <p:spPr bwMode="auto">
            <a:xfrm>
              <a:off x="11160" y="2249"/>
              <a:ext cx="493" cy="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Calibri" panose="020F0502020204030204" pitchFamily="34" charset="0"/>
                </a:rPr>
                <a:t>C</a:t>
              </a:r>
              <a:endParaRPr kumimoji="0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文字方塊 19"/>
            <p:cNvSpPr txBox="1">
              <a:spLocks noChangeArrowheads="1"/>
            </p:cNvSpPr>
            <p:nvPr/>
          </p:nvSpPr>
          <p:spPr bwMode="auto">
            <a:xfrm>
              <a:off x="14400" y="5849"/>
              <a:ext cx="863" cy="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Calibri" panose="020F0502020204030204" pitchFamily="34" charset="0"/>
                </a:rPr>
                <a:t>D  I</a:t>
              </a:r>
              <a:endParaRPr kumimoji="0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文字方塊 20"/>
            <p:cNvSpPr txBox="1">
              <a:spLocks noChangeArrowheads="1"/>
            </p:cNvSpPr>
            <p:nvPr/>
          </p:nvSpPr>
          <p:spPr bwMode="auto">
            <a:xfrm>
              <a:off x="5235" y="7477"/>
              <a:ext cx="460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Calibri" panose="020F0502020204030204" pitchFamily="34" charset="0"/>
                </a:rPr>
                <a:t>F</a:t>
              </a:r>
              <a:endParaRPr kumimoji="0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文字方塊 21"/>
            <p:cNvSpPr txBox="1">
              <a:spLocks noChangeArrowheads="1"/>
            </p:cNvSpPr>
            <p:nvPr/>
          </p:nvSpPr>
          <p:spPr bwMode="auto">
            <a:xfrm>
              <a:off x="11109" y="7503"/>
              <a:ext cx="471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Calibri" panose="020F0502020204030204" pitchFamily="34" charset="0"/>
                </a:rPr>
                <a:t>E</a:t>
              </a:r>
              <a:endParaRPr kumimoji="0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文字方塊 22"/>
            <p:cNvSpPr txBox="1">
              <a:spLocks noChangeArrowheads="1"/>
            </p:cNvSpPr>
            <p:nvPr/>
          </p:nvSpPr>
          <p:spPr bwMode="auto">
            <a:xfrm>
              <a:off x="1440" y="5366"/>
              <a:ext cx="516" cy="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Calibri" panose="020F0502020204030204" pitchFamily="34" charset="0"/>
                </a:rPr>
                <a:t>A</a:t>
              </a:r>
              <a:endParaRPr kumimoji="0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文字方塊 23"/>
            <p:cNvSpPr txBox="1">
              <a:spLocks noChangeArrowheads="1"/>
            </p:cNvSpPr>
            <p:nvPr/>
          </p:nvSpPr>
          <p:spPr bwMode="auto">
            <a:xfrm>
              <a:off x="7381" y="5488"/>
              <a:ext cx="538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Calibri" panose="020F0502020204030204" pitchFamily="34" charset="0"/>
                </a:rPr>
                <a:t>G</a:t>
              </a:r>
              <a:endParaRPr kumimoji="0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文字方塊 27"/>
            <p:cNvSpPr txBox="1">
              <a:spLocks noChangeArrowheads="1"/>
            </p:cNvSpPr>
            <p:nvPr/>
          </p:nvSpPr>
          <p:spPr bwMode="auto">
            <a:xfrm>
              <a:off x="4860" y="4409"/>
              <a:ext cx="2497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新細明體" panose="02020500000000000000" pitchFamily="18" charset="-120"/>
                </a:rPr>
                <a:t>多媒體視聽區</a:t>
              </a:r>
              <a:r>
                <a:rPr kumimoji="0" lang="en-US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Calibri" panose="020F0502020204030204" pitchFamily="34" charset="0"/>
                </a:rPr>
                <a:t>(</a:t>
              </a:r>
              <a:r>
                <a:rPr kumimoji="0" lang="zh-TW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新細明體" panose="02020500000000000000" pitchFamily="18" charset="-120"/>
                </a:rPr>
                <a:t>活動椅</a:t>
              </a:r>
              <a:r>
                <a:rPr kumimoji="0" lang="en-US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Calibri" panose="020F0502020204030204" pitchFamily="34" charset="0"/>
                </a:rPr>
                <a:t>)</a:t>
              </a:r>
              <a:endParaRPr kumimoji="0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矩形 28"/>
            <p:cNvSpPr>
              <a:spLocks noChangeArrowheads="1"/>
            </p:cNvSpPr>
            <p:nvPr/>
          </p:nvSpPr>
          <p:spPr bwMode="auto">
            <a:xfrm>
              <a:off x="11520" y="4230"/>
              <a:ext cx="823" cy="680"/>
            </a:xfrm>
            <a:prstGeom prst="rect">
              <a:avLst/>
            </a:prstGeom>
            <a:solidFill>
              <a:srgbClr val="FFF2CC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Calibri" panose="020F0502020204030204" pitchFamily="34" charset="0"/>
                </a:rPr>
                <a:t>70x140</a:t>
              </a:r>
              <a:endParaRPr kumimoji="0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矩形 29"/>
            <p:cNvSpPr>
              <a:spLocks noChangeArrowheads="1"/>
            </p:cNvSpPr>
            <p:nvPr/>
          </p:nvSpPr>
          <p:spPr bwMode="auto">
            <a:xfrm>
              <a:off x="12780" y="4230"/>
              <a:ext cx="821" cy="680"/>
            </a:xfrm>
            <a:prstGeom prst="rect">
              <a:avLst/>
            </a:prstGeom>
            <a:solidFill>
              <a:srgbClr val="FFF2CC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Calibri" panose="020F0502020204030204" pitchFamily="34" charset="0"/>
                </a:rPr>
                <a:t>70x140</a:t>
              </a:r>
              <a:endParaRPr kumimoji="0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矩形 30"/>
            <p:cNvSpPr>
              <a:spLocks noChangeArrowheads="1"/>
            </p:cNvSpPr>
            <p:nvPr/>
          </p:nvSpPr>
          <p:spPr bwMode="auto">
            <a:xfrm>
              <a:off x="10259" y="5850"/>
              <a:ext cx="823" cy="677"/>
            </a:xfrm>
            <a:prstGeom prst="rect">
              <a:avLst/>
            </a:prstGeom>
            <a:solidFill>
              <a:srgbClr val="FFF2CC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Calibri" panose="020F0502020204030204" pitchFamily="34" charset="0"/>
                </a:rPr>
                <a:t>70x140</a:t>
              </a:r>
              <a:endParaRPr kumimoji="0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矩形 31"/>
            <p:cNvSpPr>
              <a:spLocks noChangeArrowheads="1"/>
            </p:cNvSpPr>
            <p:nvPr/>
          </p:nvSpPr>
          <p:spPr bwMode="auto">
            <a:xfrm>
              <a:off x="11520" y="5850"/>
              <a:ext cx="823" cy="679"/>
            </a:xfrm>
            <a:prstGeom prst="rect">
              <a:avLst/>
            </a:prstGeom>
            <a:solidFill>
              <a:srgbClr val="FFF2CC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Calibri" panose="020F0502020204030204" pitchFamily="34" charset="0"/>
                </a:rPr>
                <a:t>70x140</a:t>
              </a:r>
              <a:endParaRPr kumimoji="0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矩形 32"/>
            <p:cNvSpPr>
              <a:spLocks noChangeArrowheads="1"/>
            </p:cNvSpPr>
            <p:nvPr/>
          </p:nvSpPr>
          <p:spPr bwMode="auto">
            <a:xfrm>
              <a:off x="12780" y="5850"/>
              <a:ext cx="823" cy="677"/>
            </a:xfrm>
            <a:prstGeom prst="rect">
              <a:avLst/>
            </a:prstGeom>
            <a:solidFill>
              <a:srgbClr val="FFF2CC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Calibri" panose="020F0502020204030204" pitchFamily="34" charset="0"/>
                </a:rPr>
                <a:t>70x140</a:t>
              </a:r>
              <a:endParaRPr kumimoji="0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矩形 33"/>
            <p:cNvSpPr>
              <a:spLocks noChangeArrowheads="1"/>
            </p:cNvSpPr>
            <p:nvPr/>
          </p:nvSpPr>
          <p:spPr bwMode="auto">
            <a:xfrm>
              <a:off x="10259" y="5129"/>
              <a:ext cx="826" cy="499"/>
            </a:xfrm>
            <a:prstGeom prst="rect">
              <a:avLst/>
            </a:prstGeom>
            <a:solidFill>
              <a:srgbClr val="FFF2CC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Calibri" panose="020F0502020204030204" pitchFamily="34" charset="0"/>
                </a:rPr>
                <a:t>70x70</a:t>
              </a:r>
              <a:endParaRPr kumimoji="0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矩形 34"/>
            <p:cNvSpPr>
              <a:spLocks noChangeArrowheads="1"/>
            </p:cNvSpPr>
            <p:nvPr/>
          </p:nvSpPr>
          <p:spPr bwMode="auto">
            <a:xfrm>
              <a:off x="11520" y="5129"/>
              <a:ext cx="823" cy="497"/>
            </a:xfrm>
            <a:prstGeom prst="rect">
              <a:avLst/>
            </a:prstGeom>
            <a:solidFill>
              <a:srgbClr val="FFF2CC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Calibri" panose="020F0502020204030204" pitchFamily="34" charset="0"/>
                </a:rPr>
                <a:t>70x70</a:t>
              </a:r>
              <a:endParaRPr kumimoji="0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矩形 35"/>
            <p:cNvSpPr>
              <a:spLocks noChangeArrowheads="1"/>
            </p:cNvSpPr>
            <p:nvPr/>
          </p:nvSpPr>
          <p:spPr bwMode="auto">
            <a:xfrm>
              <a:off x="12780" y="5129"/>
              <a:ext cx="823" cy="499"/>
            </a:xfrm>
            <a:prstGeom prst="rect">
              <a:avLst/>
            </a:prstGeom>
            <a:solidFill>
              <a:srgbClr val="FFF2CC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Calibri" panose="020F0502020204030204" pitchFamily="34" charset="0"/>
                </a:rPr>
                <a:t>70x70</a:t>
              </a:r>
              <a:endParaRPr kumimoji="0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86" name="圖片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" y="3046"/>
              <a:ext cx="464" cy="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5" name="圖片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0" y="3032"/>
              <a:ext cx="465" cy="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4" name="圖片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" y="3058"/>
              <a:ext cx="465" cy="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3" name="圖片 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" y="3042"/>
              <a:ext cx="465" cy="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2" name="圖片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" y="3021"/>
              <a:ext cx="465" cy="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1" name="圖片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2" y="3046"/>
              <a:ext cx="465" cy="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流程圖: 或 44"/>
            <p:cNvSpPr>
              <a:spLocks noChangeArrowheads="1"/>
            </p:cNvSpPr>
            <p:nvPr/>
          </p:nvSpPr>
          <p:spPr bwMode="auto">
            <a:xfrm>
              <a:off x="4686" y="4215"/>
              <a:ext cx="277" cy="175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流程圖: 或 45"/>
            <p:cNvSpPr>
              <a:spLocks noChangeArrowheads="1"/>
            </p:cNvSpPr>
            <p:nvPr/>
          </p:nvSpPr>
          <p:spPr bwMode="auto">
            <a:xfrm>
              <a:off x="5157" y="4222"/>
              <a:ext cx="277" cy="175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流程圖: 或 46"/>
            <p:cNvSpPr>
              <a:spLocks noChangeArrowheads="1"/>
            </p:cNvSpPr>
            <p:nvPr/>
          </p:nvSpPr>
          <p:spPr bwMode="auto">
            <a:xfrm>
              <a:off x="5630" y="4223"/>
              <a:ext cx="275" cy="177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流程圖: 或 47"/>
            <p:cNvSpPr>
              <a:spLocks noChangeArrowheads="1"/>
            </p:cNvSpPr>
            <p:nvPr/>
          </p:nvSpPr>
          <p:spPr bwMode="auto">
            <a:xfrm>
              <a:off x="6101" y="4230"/>
              <a:ext cx="277" cy="175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" name="流程圖: 或 48"/>
            <p:cNvSpPr>
              <a:spLocks noChangeArrowheads="1"/>
            </p:cNvSpPr>
            <p:nvPr/>
          </p:nvSpPr>
          <p:spPr bwMode="auto">
            <a:xfrm>
              <a:off x="6548" y="4222"/>
              <a:ext cx="277" cy="175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流程圖: 或 49"/>
            <p:cNvSpPr>
              <a:spLocks noChangeArrowheads="1"/>
            </p:cNvSpPr>
            <p:nvPr/>
          </p:nvSpPr>
          <p:spPr bwMode="auto">
            <a:xfrm>
              <a:off x="7019" y="4230"/>
              <a:ext cx="277" cy="175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" name="流程圖: 或 50"/>
            <p:cNvSpPr>
              <a:spLocks noChangeArrowheads="1"/>
            </p:cNvSpPr>
            <p:nvPr/>
          </p:nvSpPr>
          <p:spPr bwMode="auto">
            <a:xfrm>
              <a:off x="4680" y="4949"/>
              <a:ext cx="277" cy="175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流程圖: 或 51"/>
            <p:cNvSpPr>
              <a:spLocks noChangeArrowheads="1"/>
            </p:cNvSpPr>
            <p:nvPr/>
          </p:nvSpPr>
          <p:spPr bwMode="auto">
            <a:xfrm>
              <a:off x="5157" y="4942"/>
              <a:ext cx="277" cy="177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流程圖: 或 52"/>
            <p:cNvSpPr>
              <a:spLocks noChangeArrowheads="1"/>
            </p:cNvSpPr>
            <p:nvPr/>
          </p:nvSpPr>
          <p:spPr bwMode="auto">
            <a:xfrm>
              <a:off x="5629" y="4946"/>
              <a:ext cx="276" cy="175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" name="流程圖: 或 53"/>
            <p:cNvSpPr>
              <a:spLocks noChangeArrowheads="1"/>
            </p:cNvSpPr>
            <p:nvPr/>
          </p:nvSpPr>
          <p:spPr bwMode="auto">
            <a:xfrm>
              <a:off x="6103" y="4951"/>
              <a:ext cx="277" cy="176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3" name="流程圖: 或 54"/>
            <p:cNvSpPr>
              <a:spLocks noChangeArrowheads="1"/>
            </p:cNvSpPr>
            <p:nvPr/>
          </p:nvSpPr>
          <p:spPr bwMode="auto">
            <a:xfrm>
              <a:off x="6548" y="4942"/>
              <a:ext cx="277" cy="177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" name="流程圖: 或 55"/>
            <p:cNvSpPr>
              <a:spLocks noChangeArrowheads="1"/>
            </p:cNvSpPr>
            <p:nvPr/>
          </p:nvSpPr>
          <p:spPr bwMode="auto">
            <a:xfrm>
              <a:off x="7019" y="4949"/>
              <a:ext cx="277" cy="175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" name="矩形 62"/>
            <p:cNvSpPr>
              <a:spLocks noChangeArrowheads="1"/>
            </p:cNvSpPr>
            <p:nvPr/>
          </p:nvSpPr>
          <p:spPr bwMode="auto">
            <a:xfrm>
              <a:off x="8210" y="3543"/>
              <a:ext cx="1150" cy="339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文</a:t>
              </a:r>
              <a:endParaRPr kumimoji="0" lang="zh-TW" altLang="zh-TW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件</a:t>
              </a:r>
              <a:endParaRPr kumimoji="0" lang="zh-TW" altLang="zh-TW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展</a:t>
              </a:r>
              <a:endParaRPr kumimoji="0" lang="zh-TW" altLang="zh-TW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示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矩形 69"/>
            <p:cNvSpPr>
              <a:spLocks noChangeArrowheads="1"/>
            </p:cNvSpPr>
            <p:nvPr/>
          </p:nvSpPr>
          <p:spPr bwMode="auto">
            <a:xfrm>
              <a:off x="4373" y="6749"/>
              <a:ext cx="3164" cy="63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7" name="文字方塊 70"/>
            <p:cNvSpPr txBox="1">
              <a:spLocks noChangeArrowheads="1"/>
            </p:cNvSpPr>
            <p:nvPr/>
          </p:nvSpPr>
          <p:spPr bwMode="auto">
            <a:xfrm>
              <a:off x="4702" y="6749"/>
              <a:ext cx="2588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新細明體" panose="02020500000000000000" pitchFamily="18" charset="-120"/>
                </a:rPr>
                <a:t> 大事記</a:t>
              </a:r>
              <a:r>
                <a:rPr kumimoji="0" lang="en-US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Calibri" panose="020F0502020204030204" pitchFamily="34" charset="0"/>
                </a:rPr>
                <a:t>/</a:t>
              </a:r>
              <a:r>
                <a:rPr kumimoji="0" lang="en-US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新細明體" panose="02020500000000000000" pitchFamily="18" charset="-120"/>
                </a:rPr>
                <a:t> </a:t>
              </a:r>
              <a:r>
                <a:rPr kumimoji="0" lang="zh-TW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新細明體" panose="02020500000000000000" pitchFamily="18" charset="-120"/>
                </a:rPr>
                <a:t>沿革</a:t>
              </a:r>
              <a:r>
                <a:rPr kumimoji="0" lang="en-US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Calibri" panose="020F0502020204030204" pitchFamily="34" charset="0"/>
                </a:rPr>
                <a:t>/</a:t>
              </a:r>
              <a:r>
                <a:rPr kumimoji="0" lang="en-US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新細明體" panose="02020500000000000000" pitchFamily="18" charset="-120"/>
                </a:rPr>
                <a:t> </a:t>
              </a:r>
              <a:r>
                <a:rPr kumimoji="0" lang="zh-TW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新細明體" panose="02020500000000000000" pitchFamily="18" charset="-120"/>
                </a:rPr>
                <a:t>校史 </a:t>
              </a: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矩形 71"/>
            <p:cNvSpPr>
              <a:spLocks noChangeArrowheads="1"/>
            </p:cNvSpPr>
            <p:nvPr/>
          </p:nvSpPr>
          <p:spPr bwMode="auto">
            <a:xfrm>
              <a:off x="2880" y="4409"/>
              <a:ext cx="1327" cy="126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" name="文字方塊 72"/>
            <p:cNvSpPr txBox="1">
              <a:spLocks noChangeArrowheads="1"/>
            </p:cNvSpPr>
            <p:nvPr/>
          </p:nvSpPr>
          <p:spPr bwMode="auto">
            <a:xfrm>
              <a:off x="2880" y="4589"/>
              <a:ext cx="1417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新細明體" panose="02020500000000000000" pitchFamily="18" charset="-120"/>
                </a:rPr>
                <a:t>校徽</a:t>
              </a:r>
              <a:r>
                <a:rPr kumimoji="0" lang="en-US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Calibri" panose="020F0502020204030204" pitchFamily="34" charset="0"/>
                </a:rPr>
                <a:t>/</a:t>
              </a:r>
              <a:r>
                <a:rPr kumimoji="0" lang="zh-TW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新細明體" panose="02020500000000000000" pitchFamily="18" charset="-120"/>
                </a:rPr>
                <a:t>校訓</a:t>
              </a:r>
              <a:r>
                <a:rPr kumimoji="0" lang="en-US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Calibri" panose="020F0502020204030204" pitchFamily="34" charset="0"/>
                </a:rPr>
                <a:t>/</a:t>
              </a:r>
              <a:endParaRPr kumimoji="0" lang="en-US" altLang="zh-TW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新細明體" panose="02020500000000000000" pitchFamily="18" charset="-120"/>
                </a:rPr>
                <a:t>校歌展示區</a:t>
              </a: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矩形 73"/>
            <p:cNvSpPr>
              <a:spLocks noChangeArrowheads="1"/>
            </p:cNvSpPr>
            <p:nvPr/>
          </p:nvSpPr>
          <p:spPr bwMode="auto">
            <a:xfrm>
              <a:off x="10691" y="6929"/>
              <a:ext cx="3539" cy="47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" name="文字方塊 74"/>
            <p:cNvSpPr txBox="1">
              <a:spLocks noChangeArrowheads="1"/>
            </p:cNvSpPr>
            <p:nvPr/>
          </p:nvSpPr>
          <p:spPr bwMode="auto">
            <a:xfrm>
              <a:off x="11639" y="6929"/>
              <a:ext cx="2787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新細明體" panose="02020500000000000000" pitchFamily="18" charset="-120"/>
                </a:rPr>
                <a:t>老照片展示區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圓角矩形 75"/>
            <p:cNvSpPr>
              <a:spLocks noChangeArrowheads="1"/>
            </p:cNvSpPr>
            <p:nvPr/>
          </p:nvSpPr>
          <p:spPr bwMode="auto">
            <a:xfrm>
              <a:off x="7740" y="4409"/>
              <a:ext cx="140" cy="82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3" name="文字方塊 76"/>
            <p:cNvSpPr txBox="1">
              <a:spLocks noChangeArrowheads="1"/>
            </p:cNvSpPr>
            <p:nvPr/>
          </p:nvSpPr>
          <p:spPr bwMode="auto">
            <a:xfrm>
              <a:off x="6015" y="1889"/>
              <a:ext cx="4676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 panose="020B0604030504040204" pitchFamily="34" charset="-120"/>
                </a:rPr>
                <a:t>斗高校史館</a:t>
              </a: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 panose="020B0604030504040204" pitchFamily="34" charset="-120"/>
                </a:rPr>
                <a:t>2F</a:t>
              </a:r>
              <a:r>
                <a: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 panose="020B0604030504040204" pitchFamily="34" charset="-120"/>
                </a:rPr>
                <a:t>示意圖</a:t>
              </a:r>
              <a:endPara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Rectangle 11"/>
            <p:cNvSpPr>
              <a:spLocks noChangeArrowheads="1"/>
            </p:cNvSpPr>
            <p:nvPr/>
          </p:nvSpPr>
          <p:spPr bwMode="auto">
            <a:xfrm>
              <a:off x="1979" y="3689"/>
              <a:ext cx="542" cy="21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展</a:t>
              </a:r>
              <a:endParaRPr kumimoji="0" lang="zh-TW" altLang="zh-TW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示</a:t>
              </a:r>
              <a:endParaRPr kumimoji="0" lang="zh-TW" altLang="zh-TW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櫃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流程圖: 或 50"/>
            <p:cNvSpPr>
              <a:spLocks noChangeArrowheads="1"/>
            </p:cNvSpPr>
            <p:nvPr/>
          </p:nvSpPr>
          <p:spPr bwMode="auto">
            <a:xfrm>
              <a:off x="4680" y="5309"/>
              <a:ext cx="277" cy="174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6" name="流程圖: 或 51"/>
            <p:cNvSpPr>
              <a:spLocks noChangeArrowheads="1"/>
            </p:cNvSpPr>
            <p:nvPr/>
          </p:nvSpPr>
          <p:spPr bwMode="auto">
            <a:xfrm>
              <a:off x="5157" y="5300"/>
              <a:ext cx="277" cy="177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7" name="流程圖: 或 52"/>
            <p:cNvSpPr>
              <a:spLocks noChangeArrowheads="1"/>
            </p:cNvSpPr>
            <p:nvPr/>
          </p:nvSpPr>
          <p:spPr bwMode="auto">
            <a:xfrm>
              <a:off x="5629" y="5305"/>
              <a:ext cx="276" cy="175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8" name="流程圖: 或 53"/>
            <p:cNvSpPr>
              <a:spLocks noChangeArrowheads="1"/>
            </p:cNvSpPr>
            <p:nvPr/>
          </p:nvSpPr>
          <p:spPr bwMode="auto">
            <a:xfrm>
              <a:off x="6103" y="5310"/>
              <a:ext cx="277" cy="175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9" name="流程圖: 或 54"/>
            <p:cNvSpPr>
              <a:spLocks noChangeArrowheads="1"/>
            </p:cNvSpPr>
            <p:nvPr/>
          </p:nvSpPr>
          <p:spPr bwMode="auto">
            <a:xfrm>
              <a:off x="6548" y="5300"/>
              <a:ext cx="277" cy="177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0" name="流程圖: 或 55"/>
            <p:cNvSpPr>
              <a:spLocks noChangeArrowheads="1"/>
            </p:cNvSpPr>
            <p:nvPr/>
          </p:nvSpPr>
          <p:spPr bwMode="auto">
            <a:xfrm>
              <a:off x="7019" y="5309"/>
              <a:ext cx="277" cy="174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" name="矩形 24"/>
            <p:cNvSpPr>
              <a:spLocks noChangeArrowheads="1"/>
            </p:cNvSpPr>
            <p:nvPr/>
          </p:nvSpPr>
          <p:spPr bwMode="auto">
            <a:xfrm>
              <a:off x="4320" y="3957"/>
              <a:ext cx="3614" cy="225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6810" tIns="38405" rIns="76810" bIns="38405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2" name="Rectangle 3"/>
            <p:cNvSpPr>
              <a:spLocks noChangeArrowheads="1"/>
            </p:cNvSpPr>
            <p:nvPr/>
          </p:nvSpPr>
          <p:spPr bwMode="auto">
            <a:xfrm>
              <a:off x="10621" y="2969"/>
              <a:ext cx="269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畢冊展示架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2"/>
            <p:cNvSpPr>
              <a:spLocks noChangeArrowheads="1"/>
            </p:cNvSpPr>
            <p:nvPr/>
          </p:nvSpPr>
          <p:spPr bwMode="auto">
            <a:xfrm>
              <a:off x="14400" y="4049"/>
              <a:ext cx="540" cy="17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展</a:t>
              </a:r>
              <a:endParaRPr kumimoji="0" lang="zh-TW" altLang="zh-TW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示</a:t>
              </a:r>
              <a:endParaRPr kumimoji="0" lang="zh-TW" altLang="zh-TW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櫃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5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388" y="188914"/>
            <a:ext cx="5762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351089" y="116632"/>
            <a:ext cx="511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B2B2B2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新特黑體" pitchFamily="49" charset="-120"/>
                <a:ea typeface="微軟正黑體" pitchFamily="34" charset="-120"/>
              </a:rPr>
              <a:t>校史館網站架構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新特黑體" pitchFamily="49" charset="-120"/>
              <a:ea typeface="微軟正黑體" pitchFamily="34" charset="-120"/>
            </a:endParaRPr>
          </a:p>
        </p:txBody>
      </p:sp>
      <p:cxnSp>
        <p:nvCxnSpPr>
          <p:cNvPr id="15363" name="_s385028"/>
          <p:cNvCxnSpPr>
            <a:cxnSpLocks noChangeShapeType="1"/>
            <a:stCxn id="15365" idx="0"/>
            <a:endCxn id="15364" idx="2"/>
          </p:cNvCxnSpPr>
          <p:nvPr/>
        </p:nvCxnSpPr>
        <p:spPr bwMode="auto">
          <a:xfrm rot="5400000" flipH="1">
            <a:off x="2992438" y="1271786"/>
            <a:ext cx="144462" cy="357188"/>
          </a:xfrm>
          <a:prstGeom prst="bentConnector3">
            <a:avLst>
              <a:gd name="adj1" fmla="val 49449"/>
            </a:avLst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cxnSp>
      <p:sp>
        <p:nvSpPr>
          <p:cNvPr id="15364" name="_s385029"/>
          <p:cNvSpPr>
            <a:spLocks noChangeArrowheads="1"/>
          </p:cNvSpPr>
          <p:nvPr/>
        </p:nvSpPr>
        <p:spPr bwMode="auto">
          <a:xfrm>
            <a:off x="2208214" y="990799"/>
            <a:ext cx="1355725" cy="387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FFC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>
                <a:latin typeface="微軟正黑體" pitchFamily="34" charset="-120"/>
                <a:ea typeface="微軟正黑體" pitchFamily="34" charset="-120"/>
              </a:rPr>
              <a:t>首頁</a:t>
            </a:r>
          </a:p>
        </p:txBody>
      </p:sp>
      <p:sp>
        <p:nvSpPr>
          <p:cNvPr id="15365" name="_s385030"/>
          <p:cNvSpPr>
            <a:spLocks noChangeArrowheads="1"/>
          </p:cNvSpPr>
          <p:nvPr/>
        </p:nvSpPr>
        <p:spPr bwMode="auto">
          <a:xfrm>
            <a:off x="2709863" y="1522611"/>
            <a:ext cx="1066800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FFC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>
                <a:latin typeface="微軟正黑體" pitchFamily="34" charset="-120"/>
                <a:ea typeface="微軟正黑體" pitchFamily="34" charset="-120"/>
              </a:rPr>
              <a:t>主選單</a:t>
            </a:r>
          </a:p>
        </p:txBody>
      </p:sp>
      <p:sp>
        <p:nvSpPr>
          <p:cNvPr id="11" name="_s1042"/>
          <p:cNvSpPr>
            <a:spLocks noChangeArrowheads="1"/>
          </p:cNvSpPr>
          <p:nvPr/>
        </p:nvSpPr>
        <p:spPr bwMode="auto">
          <a:xfrm>
            <a:off x="2251634" y="2061096"/>
            <a:ext cx="820031" cy="431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zh-TW" altLang="en-US" sz="1200" b="1" dirty="0">
                <a:solidFill>
                  <a:schemeClr val="tx1"/>
                </a:solidFill>
                <a:latin typeface="微軟正黑體" pitchFamily="34" charset="-120"/>
              </a:rPr>
              <a:t>斗中校史館</a:t>
            </a:r>
            <a:endParaRPr lang="en-US" altLang="zh-TW" sz="1200" b="1" dirty="0">
              <a:solidFill>
                <a:schemeClr val="tx1"/>
              </a:solidFill>
              <a:latin typeface="微軟正黑體" pitchFamily="34" charset="-120"/>
            </a:endParaRPr>
          </a:p>
        </p:txBody>
      </p:sp>
      <p:sp>
        <p:nvSpPr>
          <p:cNvPr id="15367" name="Line 47"/>
          <p:cNvSpPr>
            <a:spLocks noChangeShapeType="1"/>
          </p:cNvSpPr>
          <p:nvPr/>
        </p:nvSpPr>
        <p:spPr bwMode="auto">
          <a:xfrm>
            <a:off x="1524000" y="1882974"/>
            <a:ext cx="9144000" cy="0"/>
          </a:xfrm>
          <a:prstGeom prst="line">
            <a:avLst/>
          </a:prstGeom>
          <a:noFill/>
          <a:ln w="25400" cap="rnd">
            <a:solidFill>
              <a:srgbClr val="004D86"/>
            </a:solidFill>
            <a:prstDash val="sysDot"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TW" altLang="en-US"/>
          </a:p>
        </p:txBody>
      </p:sp>
      <p:sp>
        <p:nvSpPr>
          <p:cNvPr id="15368" name="Line 48"/>
          <p:cNvSpPr>
            <a:spLocks noChangeShapeType="1"/>
          </p:cNvSpPr>
          <p:nvPr/>
        </p:nvSpPr>
        <p:spPr bwMode="auto">
          <a:xfrm>
            <a:off x="1524000" y="6135390"/>
            <a:ext cx="9144000" cy="0"/>
          </a:xfrm>
          <a:prstGeom prst="line">
            <a:avLst/>
          </a:prstGeom>
          <a:noFill/>
          <a:ln w="25400" cap="rnd">
            <a:solidFill>
              <a:srgbClr val="004D86"/>
            </a:solidFill>
            <a:prstDash val="sysDot"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TW" altLang="en-US"/>
          </a:p>
        </p:txBody>
      </p:sp>
      <p:sp>
        <p:nvSpPr>
          <p:cNvPr id="15369" name="Rectangle 49"/>
          <p:cNvSpPr>
            <a:spLocks noChangeArrowheads="1"/>
          </p:cNvSpPr>
          <p:nvPr/>
        </p:nvSpPr>
        <p:spPr bwMode="auto">
          <a:xfrm>
            <a:off x="1516062" y="1965524"/>
            <a:ext cx="87312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 dirty="0">
                <a:latin typeface="Calibri" pitchFamily="34" charset="0"/>
              </a:rPr>
              <a:t>1 Top</a:t>
            </a:r>
          </a:p>
          <a:p>
            <a:r>
              <a:rPr lang="en-US" altLang="zh-TW" sz="1200" b="1" dirty="0">
                <a:latin typeface="Calibri" pitchFamily="34" charset="0"/>
              </a:rPr>
              <a:t>Navigation</a:t>
            </a:r>
          </a:p>
        </p:txBody>
      </p:sp>
      <p:sp>
        <p:nvSpPr>
          <p:cNvPr id="15371" name="_s1047"/>
          <p:cNvSpPr>
            <a:spLocks noChangeArrowheads="1"/>
          </p:cNvSpPr>
          <p:nvPr/>
        </p:nvSpPr>
        <p:spPr bwMode="auto">
          <a:xfrm>
            <a:off x="4084638" y="1092400"/>
            <a:ext cx="1511300" cy="719137"/>
          </a:xfrm>
          <a:prstGeom prst="roundRect">
            <a:avLst>
              <a:gd name="adj" fmla="val 8583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8A8467"/>
            </a:prstShdw>
          </a:effectLst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活動</a:t>
            </a:r>
          </a:p>
          <a:p>
            <a:pPr algn="ctr"/>
            <a:r>
              <a:rPr lang="en-US" altLang="zh-TW"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Banner</a:t>
            </a:r>
            <a:r>
              <a:rPr lang="zh-TW" altLang="en-US"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區</a:t>
            </a:r>
            <a:endParaRPr lang="zh-TW" altLang="en-US" sz="12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_s1042"/>
          <p:cNvSpPr>
            <a:spLocks noChangeArrowheads="1"/>
          </p:cNvSpPr>
          <p:nvPr/>
        </p:nvSpPr>
        <p:spPr bwMode="auto">
          <a:xfrm>
            <a:off x="4116261" y="2060559"/>
            <a:ext cx="878237" cy="43021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zh-TW" altLang="en-US" sz="1200" b="1" dirty="0">
                <a:solidFill>
                  <a:schemeClr val="tx1"/>
                </a:solidFill>
                <a:latin typeface="微軟正黑體" pitchFamily="34" charset="-120"/>
              </a:rPr>
              <a:t>斗中精神</a:t>
            </a:r>
            <a:endParaRPr lang="en-US" altLang="zh-TW" sz="1200" b="1" dirty="0">
              <a:solidFill>
                <a:schemeClr val="tx1"/>
              </a:solidFill>
              <a:latin typeface="微軟正黑體" pitchFamily="34" charset="-120"/>
            </a:endParaRPr>
          </a:p>
        </p:txBody>
      </p:sp>
      <p:sp>
        <p:nvSpPr>
          <p:cNvPr id="65" name="_s1042"/>
          <p:cNvSpPr>
            <a:spLocks noChangeArrowheads="1"/>
          </p:cNvSpPr>
          <p:nvPr/>
        </p:nvSpPr>
        <p:spPr bwMode="auto">
          <a:xfrm>
            <a:off x="5129759" y="2047271"/>
            <a:ext cx="909335" cy="43021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zh-TW" altLang="en-US" sz="1200" b="1" dirty="0">
                <a:solidFill>
                  <a:schemeClr val="tx1"/>
                </a:solidFill>
                <a:latin typeface="微軟正黑體" pitchFamily="34" charset="-120"/>
              </a:rPr>
              <a:t>斗中菁英</a:t>
            </a:r>
            <a:endParaRPr lang="en-US" altLang="zh-TW" sz="1200" b="1" dirty="0">
              <a:solidFill>
                <a:schemeClr val="tx1"/>
              </a:solidFill>
              <a:latin typeface="微軟正黑體" pitchFamily="34" charset="-120"/>
            </a:endParaRPr>
          </a:p>
        </p:txBody>
      </p:sp>
      <p:sp>
        <p:nvSpPr>
          <p:cNvPr id="42" name="_s1042"/>
          <p:cNvSpPr>
            <a:spLocks noChangeArrowheads="1"/>
          </p:cNvSpPr>
          <p:nvPr/>
        </p:nvSpPr>
        <p:spPr bwMode="auto">
          <a:xfrm>
            <a:off x="6174355" y="2049203"/>
            <a:ext cx="878237" cy="43021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zh-TW" altLang="en-US" sz="1200" b="1" dirty="0">
                <a:solidFill>
                  <a:schemeClr val="tx1"/>
                </a:solidFill>
                <a:latin typeface="微軟正黑體" pitchFamily="34" charset="-120"/>
              </a:rPr>
              <a:t>資訊金庫</a:t>
            </a:r>
            <a:endParaRPr lang="en-US" altLang="zh-TW" sz="1200" b="1" dirty="0">
              <a:solidFill>
                <a:schemeClr val="tx1"/>
              </a:solidFill>
              <a:latin typeface="微軟正黑體" pitchFamily="34" charset="-120"/>
            </a:endParaRPr>
          </a:p>
        </p:txBody>
      </p:sp>
      <p:sp>
        <p:nvSpPr>
          <p:cNvPr id="35" name="_s1042"/>
          <p:cNvSpPr>
            <a:spLocks noChangeArrowheads="1"/>
          </p:cNvSpPr>
          <p:nvPr/>
        </p:nvSpPr>
        <p:spPr bwMode="auto">
          <a:xfrm>
            <a:off x="3203784" y="2074316"/>
            <a:ext cx="780356" cy="431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zh-TW" altLang="en-US" sz="1200" b="1" dirty="0">
                <a:solidFill>
                  <a:schemeClr val="tx1"/>
                </a:solidFill>
                <a:latin typeface="微軟正黑體" pitchFamily="34" charset="-120"/>
              </a:rPr>
              <a:t>斗中校史</a:t>
            </a:r>
            <a:endParaRPr lang="en-US" altLang="zh-TW" sz="1200" b="1" dirty="0">
              <a:solidFill>
                <a:schemeClr val="tx1"/>
              </a:solidFill>
              <a:latin typeface="微軟正黑體" pitchFamily="34" charset="-120"/>
            </a:endParaRPr>
          </a:p>
        </p:txBody>
      </p:sp>
      <p:sp>
        <p:nvSpPr>
          <p:cNvPr id="39" name="_s1042"/>
          <p:cNvSpPr>
            <a:spLocks noChangeArrowheads="1"/>
          </p:cNvSpPr>
          <p:nvPr/>
        </p:nvSpPr>
        <p:spPr bwMode="auto">
          <a:xfrm>
            <a:off x="7163432" y="2061096"/>
            <a:ext cx="842056" cy="431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zh-TW" altLang="en-US" sz="1200" b="1" dirty="0">
                <a:solidFill>
                  <a:schemeClr val="tx1"/>
                </a:solidFill>
                <a:latin typeface="微軟正黑體" pitchFamily="34" charset="-120"/>
              </a:rPr>
              <a:t>斗中與我</a:t>
            </a:r>
            <a:endParaRPr lang="en-US" altLang="zh-TW" sz="1200" b="1" dirty="0">
              <a:solidFill>
                <a:schemeClr val="tx1"/>
              </a:solidFill>
              <a:latin typeface="微軟正黑體" pitchFamily="34" charset="-120"/>
            </a:endParaRPr>
          </a:p>
        </p:txBody>
      </p:sp>
      <p:sp>
        <p:nvSpPr>
          <p:cNvPr id="40" name="_s1042"/>
          <p:cNvSpPr>
            <a:spLocks noChangeArrowheads="1"/>
          </p:cNvSpPr>
          <p:nvPr/>
        </p:nvSpPr>
        <p:spPr bwMode="auto">
          <a:xfrm>
            <a:off x="2207569" y="5633170"/>
            <a:ext cx="1068387" cy="43021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zh-TW" altLang="en-US" sz="1200" b="1" dirty="0">
                <a:solidFill>
                  <a:schemeClr val="tx1"/>
                </a:solidFill>
                <a:latin typeface="微軟正黑體" pitchFamily="34" charset="-120"/>
              </a:rPr>
              <a:t>最新消息</a:t>
            </a:r>
            <a:endParaRPr lang="en-US" altLang="zh-TW" sz="1200" b="1" dirty="0">
              <a:solidFill>
                <a:schemeClr val="tx1"/>
              </a:solidFill>
              <a:latin typeface="微軟正黑體" pitchFamily="34" charset="-120"/>
            </a:endParaRPr>
          </a:p>
        </p:txBody>
      </p:sp>
      <p:sp>
        <p:nvSpPr>
          <p:cNvPr id="49" name="_s1042"/>
          <p:cNvSpPr>
            <a:spLocks noChangeArrowheads="1"/>
          </p:cNvSpPr>
          <p:nvPr/>
        </p:nvSpPr>
        <p:spPr bwMode="auto">
          <a:xfrm>
            <a:off x="9065446" y="2060631"/>
            <a:ext cx="846978" cy="431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zh-TW" altLang="en-US" sz="1200" b="1" dirty="0">
                <a:solidFill>
                  <a:schemeClr val="tx1"/>
                </a:solidFill>
                <a:latin typeface="微軟正黑體" pitchFamily="34" charset="-120"/>
              </a:rPr>
              <a:t>展覽資訊</a:t>
            </a:r>
            <a:endParaRPr lang="en-US" altLang="zh-TW" sz="1200" b="1" dirty="0">
              <a:solidFill>
                <a:schemeClr val="tx1"/>
              </a:solidFill>
              <a:latin typeface="微軟正黑體" pitchFamily="34" charset="-120"/>
            </a:endParaRPr>
          </a:p>
        </p:txBody>
      </p:sp>
      <p:sp>
        <p:nvSpPr>
          <p:cNvPr id="53" name="_s1048"/>
          <p:cNvSpPr>
            <a:spLocks noChangeArrowheads="1"/>
          </p:cNvSpPr>
          <p:nvPr/>
        </p:nvSpPr>
        <p:spPr bwMode="auto">
          <a:xfrm>
            <a:off x="2220888" y="2636912"/>
            <a:ext cx="850776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校史館簡介</a:t>
            </a:r>
          </a:p>
        </p:txBody>
      </p:sp>
      <p:sp>
        <p:nvSpPr>
          <p:cNvPr id="54" name="_s1048"/>
          <p:cNvSpPr>
            <a:spLocks noChangeArrowheads="1"/>
          </p:cNvSpPr>
          <p:nvPr/>
        </p:nvSpPr>
        <p:spPr bwMode="auto">
          <a:xfrm>
            <a:off x="2220888" y="3826966"/>
            <a:ext cx="850776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/>
              <a:t>校史館組織</a:t>
            </a: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6" name="_s1048"/>
          <p:cNvSpPr>
            <a:spLocks noChangeArrowheads="1"/>
          </p:cNvSpPr>
          <p:nvPr/>
        </p:nvSpPr>
        <p:spPr bwMode="auto">
          <a:xfrm>
            <a:off x="4168117" y="2572149"/>
            <a:ext cx="826381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校徽、校訓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2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的意涵</a:t>
            </a:r>
          </a:p>
        </p:txBody>
      </p:sp>
      <p:sp>
        <p:nvSpPr>
          <p:cNvPr id="57" name="_s1048"/>
          <p:cNvSpPr>
            <a:spLocks noChangeArrowheads="1"/>
          </p:cNvSpPr>
          <p:nvPr/>
        </p:nvSpPr>
        <p:spPr bwMode="auto">
          <a:xfrm>
            <a:off x="2246692" y="4948282"/>
            <a:ext cx="824973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交通資訊</a:t>
            </a:r>
          </a:p>
        </p:txBody>
      </p:sp>
      <p:sp>
        <p:nvSpPr>
          <p:cNvPr id="58" name="_s1048"/>
          <p:cNvSpPr>
            <a:spLocks noChangeArrowheads="1"/>
          </p:cNvSpPr>
          <p:nvPr/>
        </p:nvSpPr>
        <p:spPr bwMode="auto">
          <a:xfrm>
            <a:off x="4145019" y="3242205"/>
            <a:ext cx="849478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校歌的精神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2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音樂</a:t>
            </a:r>
          </a:p>
        </p:txBody>
      </p:sp>
      <p:sp>
        <p:nvSpPr>
          <p:cNvPr id="61" name="Line 48"/>
          <p:cNvSpPr>
            <a:spLocks noChangeShapeType="1"/>
          </p:cNvSpPr>
          <p:nvPr/>
        </p:nvSpPr>
        <p:spPr bwMode="auto">
          <a:xfrm>
            <a:off x="1343472" y="2532536"/>
            <a:ext cx="9144000" cy="0"/>
          </a:xfrm>
          <a:prstGeom prst="line">
            <a:avLst/>
          </a:prstGeom>
          <a:noFill/>
          <a:ln w="25400" cap="rnd">
            <a:solidFill>
              <a:srgbClr val="004D86"/>
            </a:solidFill>
            <a:prstDash val="sysDot"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TW" altLang="en-US" dirty="0"/>
          </a:p>
        </p:txBody>
      </p:sp>
      <p:sp>
        <p:nvSpPr>
          <p:cNvPr id="62" name="Line 48"/>
          <p:cNvSpPr>
            <a:spLocks noChangeShapeType="1"/>
          </p:cNvSpPr>
          <p:nvPr/>
        </p:nvSpPr>
        <p:spPr bwMode="auto">
          <a:xfrm>
            <a:off x="1524000" y="5559326"/>
            <a:ext cx="9144000" cy="0"/>
          </a:xfrm>
          <a:prstGeom prst="line">
            <a:avLst/>
          </a:prstGeom>
          <a:noFill/>
          <a:ln w="25400" cap="rnd">
            <a:solidFill>
              <a:srgbClr val="004D86"/>
            </a:solidFill>
            <a:prstDash val="sysDot"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TW" altLang="en-US"/>
          </a:p>
        </p:txBody>
      </p:sp>
      <p:sp>
        <p:nvSpPr>
          <p:cNvPr id="67" name="Rectangle 49"/>
          <p:cNvSpPr>
            <a:spLocks noChangeArrowheads="1"/>
          </p:cNvSpPr>
          <p:nvPr/>
        </p:nvSpPr>
        <p:spPr bwMode="auto">
          <a:xfrm>
            <a:off x="1487488" y="5601420"/>
            <a:ext cx="87312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 dirty="0">
                <a:latin typeface="Calibri" pitchFamily="34" charset="0"/>
              </a:rPr>
              <a:t>1 Top</a:t>
            </a:r>
          </a:p>
          <a:p>
            <a:r>
              <a:rPr lang="en-US" altLang="zh-TW" sz="1200" b="1" dirty="0">
                <a:latin typeface="Calibri" pitchFamily="34" charset="0"/>
              </a:rPr>
              <a:t>Navigation</a:t>
            </a:r>
          </a:p>
        </p:txBody>
      </p:sp>
      <p:sp>
        <p:nvSpPr>
          <p:cNvPr id="68" name="Rectangle 49"/>
          <p:cNvSpPr>
            <a:spLocks noChangeArrowheads="1"/>
          </p:cNvSpPr>
          <p:nvPr/>
        </p:nvSpPr>
        <p:spPr bwMode="auto">
          <a:xfrm>
            <a:off x="1487488" y="2636912"/>
            <a:ext cx="87312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 dirty="0">
                <a:latin typeface="Calibri" pitchFamily="34" charset="0"/>
              </a:rPr>
              <a:t>2 Sub</a:t>
            </a:r>
          </a:p>
          <a:p>
            <a:r>
              <a:rPr lang="en-US" altLang="zh-TW" sz="1200" b="1" dirty="0">
                <a:latin typeface="Calibri" pitchFamily="34" charset="0"/>
              </a:rPr>
              <a:t>Navigation</a:t>
            </a:r>
          </a:p>
        </p:txBody>
      </p:sp>
      <p:sp>
        <p:nvSpPr>
          <p:cNvPr id="45" name="Rectangle 49"/>
          <p:cNvSpPr>
            <a:spLocks noChangeArrowheads="1"/>
          </p:cNvSpPr>
          <p:nvPr/>
        </p:nvSpPr>
        <p:spPr bwMode="auto">
          <a:xfrm>
            <a:off x="1524000" y="6351414"/>
            <a:ext cx="87312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 dirty="0">
                <a:latin typeface="Calibri" pitchFamily="34" charset="0"/>
              </a:rPr>
              <a:t>2 Sub</a:t>
            </a:r>
          </a:p>
          <a:p>
            <a:r>
              <a:rPr lang="en-US" altLang="zh-TW" sz="1200" b="1" dirty="0">
                <a:latin typeface="Calibri" pitchFamily="34" charset="0"/>
              </a:rPr>
              <a:t>Navigation</a:t>
            </a:r>
          </a:p>
        </p:txBody>
      </p:sp>
      <p:sp>
        <p:nvSpPr>
          <p:cNvPr id="50" name="_s1048"/>
          <p:cNvSpPr>
            <a:spLocks noChangeArrowheads="1"/>
          </p:cNvSpPr>
          <p:nvPr/>
        </p:nvSpPr>
        <p:spPr bwMode="auto">
          <a:xfrm>
            <a:off x="3181496" y="2622922"/>
            <a:ext cx="802645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altLang="zh-TW" sz="1200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斗中簡史</a:t>
            </a:r>
            <a:endParaRPr lang="en-US" altLang="zh-TW" sz="1200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沿革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200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" name="_s1048"/>
          <p:cNvSpPr>
            <a:spLocks noChangeArrowheads="1"/>
          </p:cNvSpPr>
          <p:nvPr/>
        </p:nvSpPr>
        <p:spPr bwMode="auto">
          <a:xfrm>
            <a:off x="3199656" y="3258622"/>
            <a:ext cx="784484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歷任校長</a:t>
            </a:r>
          </a:p>
        </p:txBody>
      </p:sp>
      <p:sp>
        <p:nvSpPr>
          <p:cNvPr id="52" name="_s1048"/>
          <p:cNvSpPr>
            <a:spLocks noChangeArrowheads="1"/>
          </p:cNvSpPr>
          <p:nvPr/>
        </p:nvSpPr>
        <p:spPr bwMode="auto">
          <a:xfrm>
            <a:off x="3214086" y="4404324"/>
            <a:ext cx="770054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校園變貌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2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校區的拓展</a:t>
            </a:r>
          </a:p>
        </p:txBody>
      </p:sp>
      <p:sp>
        <p:nvSpPr>
          <p:cNvPr id="70" name="_s1048"/>
          <p:cNvSpPr>
            <a:spLocks noChangeArrowheads="1"/>
          </p:cNvSpPr>
          <p:nvPr/>
        </p:nvSpPr>
        <p:spPr bwMode="auto">
          <a:xfrm>
            <a:off x="5154023" y="3853556"/>
            <a:ext cx="874076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社團服務</a:t>
            </a:r>
          </a:p>
        </p:txBody>
      </p:sp>
      <p:sp>
        <p:nvSpPr>
          <p:cNvPr id="71" name="_s1048"/>
          <p:cNvSpPr>
            <a:spLocks noChangeArrowheads="1"/>
          </p:cNvSpPr>
          <p:nvPr/>
        </p:nvSpPr>
        <p:spPr bwMode="auto">
          <a:xfrm>
            <a:off x="5178473" y="2566238"/>
            <a:ext cx="860620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傑出校友</a:t>
            </a:r>
          </a:p>
        </p:txBody>
      </p:sp>
      <p:sp>
        <p:nvSpPr>
          <p:cNvPr id="73" name="_s1048"/>
          <p:cNvSpPr>
            <a:spLocks noChangeArrowheads="1"/>
          </p:cNvSpPr>
          <p:nvPr/>
        </p:nvSpPr>
        <p:spPr bwMode="auto">
          <a:xfrm>
            <a:off x="6181535" y="2578730"/>
            <a:ext cx="871056" cy="531890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重要文稿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2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實體文物</a:t>
            </a:r>
          </a:p>
        </p:txBody>
      </p:sp>
      <p:sp>
        <p:nvSpPr>
          <p:cNvPr id="74" name="_s1048"/>
          <p:cNvSpPr>
            <a:spLocks noChangeArrowheads="1"/>
          </p:cNvSpPr>
          <p:nvPr/>
        </p:nvSpPr>
        <p:spPr bwMode="auto">
          <a:xfrm>
            <a:off x="6174355" y="3258622"/>
            <a:ext cx="878237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斗中刊物</a:t>
            </a:r>
          </a:p>
        </p:txBody>
      </p:sp>
      <p:sp>
        <p:nvSpPr>
          <p:cNvPr id="75" name="_s1048"/>
          <p:cNvSpPr>
            <a:spLocks noChangeArrowheads="1"/>
          </p:cNvSpPr>
          <p:nvPr/>
        </p:nvSpPr>
        <p:spPr bwMode="auto">
          <a:xfrm>
            <a:off x="6186257" y="3819143"/>
            <a:ext cx="890908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榮譽事蹟獎狀</a:t>
            </a:r>
            <a:endParaRPr lang="en-US" altLang="zh-TW" sz="1200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牌實體文物</a:t>
            </a:r>
          </a:p>
        </p:txBody>
      </p:sp>
      <p:sp>
        <p:nvSpPr>
          <p:cNvPr id="76" name="_s1048"/>
          <p:cNvSpPr>
            <a:spLocks noChangeArrowheads="1"/>
          </p:cNvSpPr>
          <p:nvPr/>
        </p:nvSpPr>
        <p:spPr bwMode="auto">
          <a:xfrm>
            <a:off x="6164355" y="4410795"/>
            <a:ext cx="912810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檔案查詢系統</a:t>
            </a:r>
          </a:p>
        </p:txBody>
      </p:sp>
      <p:sp>
        <p:nvSpPr>
          <p:cNvPr id="77" name="_s1048"/>
          <p:cNvSpPr>
            <a:spLocks noChangeArrowheads="1"/>
          </p:cNvSpPr>
          <p:nvPr/>
        </p:nvSpPr>
        <p:spPr bwMode="auto">
          <a:xfrm>
            <a:off x="6174355" y="5013176"/>
            <a:ext cx="902811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文物查詢系統</a:t>
            </a:r>
          </a:p>
        </p:txBody>
      </p:sp>
      <p:sp>
        <p:nvSpPr>
          <p:cNvPr id="78" name="_s1048"/>
          <p:cNvSpPr>
            <a:spLocks noChangeArrowheads="1"/>
          </p:cNvSpPr>
          <p:nvPr/>
        </p:nvSpPr>
        <p:spPr bwMode="auto">
          <a:xfrm>
            <a:off x="7164037" y="2649711"/>
            <a:ext cx="880733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畢業紀念冊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2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畢業證書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2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實體文物</a:t>
            </a:r>
          </a:p>
        </p:txBody>
      </p:sp>
      <p:sp>
        <p:nvSpPr>
          <p:cNvPr id="79" name="_s1048"/>
          <p:cNvSpPr>
            <a:spLocks noChangeArrowheads="1"/>
          </p:cNvSpPr>
          <p:nvPr/>
        </p:nvSpPr>
        <p:spPr bwMode="auto">
          <a:xfrm>
            <a:off x="7163433" y="3213513"/>
            <a:ext cx="881337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校園點滴老照</a:t>
            </a:r>
            <a:endParaRPr lang="en-US" altLang="zh-TW" sz="1200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片校友教職員</a:t>
            </a:r>
          </a:p>
        </p:txBody>
      </p:sp>
      <p:sp>
        <p:nvSpPr>
          <p:cNvPr id="80" name="_s1048"/>
          <p:cNvSpPr>
            <a:spLocks noChangeArrowheads="1"/>
          </p:cNvSpPr>
          <p:nvPr/>
        </p:nvSpPr>
        <p:spPr bwMode="auto">
          <a:xfrm>
            <a:off x="7147207" y="3818950"/>
            <a:ext cx="897563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我的故事館</a:t>
            </a:r>
            <a:endParaRPr lang="en-US" altLang="zh-TW" sz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" name="_s1048"/>
          <p:cNvSpPr>
            <a:spLocks noChangeArrowheads="1"/>
          </p:cNvSpPr>
          <p:nvPr/>
        </p:nvSpPr>
        <p:spPr bwMode="auto">
          <a:xfrm>
            <a:off x="7145708" y="4436553"/>
            <a:ext cx="941481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口述歷史輸出</a:t>
            </a:r>
            <a:endParaRPr lang="en-US" altLang="zh-TW" sz="1200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或實體文物</a:t>
            </a:r>
          </a:p>
        </p:txBody>
      </p:sp>
      <p:sp>
        <p:nvSpPr>
          <p:cNvPr id="82" name="_s1048"/>
          <p:cNvSpPr>
            <a:spLocks noChangeArrowheads="1"/>
          </p:cNvSpPr>
          <p:nvPr/>
        </p:nvSpPr>
        <p:spPr bwMode="auto">
          <a:xfrm>
            <a:off x="7164469" y="5013177"/>
            <a:ext cx="932119" cy="461841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參訪回饋</a:t>
            </a:r>
          </a:p>
        </p:txBody>
      </p:sp>
      <p:sp>
        <p:nvSpPr>
          <p:cNvPr id="88" name="_s1048"/>
          <p:cNvSpPr>
            <a:spLocks noChangeArrowheads="1"/>
          </p:cNvSpPr>
          <p:nvPr/>
        </p:nvSpPr>
        <p:spPr bwMode="auto">
          <a:xfrm>
            <a:off x="9120336" y="2636912"/>
            <a:ext cx="792088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當期特展</a:t>
            </a:r>
          </a:p>
        </p:txBody>
      </p:sp>
      <p:sp>
        <p:nvSpPr>
          <p:cNvPr id="89" name="_s1048"/>
          <p:cNvSpPr>
            <a:spLocks noChangeArrowheads="1"/>
          </p:cNvSpPr>
          <p:nvPr/>
        </p:nvSpPr>
        <p:spPr bwMode="auto">
          <a:xfrm>
            <a:off x="9120336" y="3258162"/>
            <a:ext cx="805408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展覽預告</a:t>
            </a:r>
          </a:p>
        </p:txBody>
      </p:sp>
      <p:sp>
        <p:nvSpPr>
          <p:cNvPr id="90" name="_s1048"/>
          <p:cNvSpPr>
            <a:spLocks noChangeArrowheads="1"/>
          </p:cNvSpPr>
          <p:nvPr/>
        </p:nvSpPr>
        <p:spPr bwMode="auto">
          <a:xfrm>
            <a:off x="2214228" y="4405429"/>
            <a:ext cx="857436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altLang="zh-TW" sz="1200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參觀資訊</a:t>
            </a:r>
            <a:endParaRPr lang="en-US" altLang="zh-TW" sz="1200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導覽申請</a:t>
            </a:r>
          </a:p>
          <a:p>
            <a:pPr algn="ctr"/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1" name="_s1048"/>
          <p:cNvSpPr>
            <a:spLocks noChangeArrowheads="1"/>
          </p:cNvSpPr>
          <p:nvPr/>
        </p:nvSpPr>
        <p:spPr bwMode="auto">
          <a:xfrm>
            <a:off x="9107016" y="3824784"/>
            <a:ext cx="805408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4" name="_s1047"/>
          <p:cNvSpPr>
            <a:spLocks noChangeArrowheads="1"/>
          </p:cNvSpPr>
          <p:nvPr/>
        </p:nvSpPr>
        <p:spPr bwMode="auto">
          <a:xfrm>
            <a:off x="8616281" y="1484784"/>
            <a:ext cx="686685" cy="326752"/>
          </a:xfrm>
          <a:prstGeom prst="roundRect">
            <a:avLst>
              <a:gd name="adj" fmla="val 8583"/>
            </a:avLst>
          </a:prstGeom>
          <a:solidFill>
            <a:schemeClr val="accent5">
              <a:lumMod val="2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8A8467"/>
            </a:prstShdw>
          </a:effectLst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繁體中文</a:t>
            </a:r>
          </a:p>
        </p:txBody>
      </p:sp>
      <p:sp>
        <p:nvSpPr>
          <p:cNvPr id="95" name="_s1047"/>
          <p:cNvSpPr>
            <a:spLocks noChangeArrowheads="1"/>
          </p:cNvSpPr>
          <p:nvPr/>
        </p:nvSpPr>
        <p:spPr bwMode="auto">
          <a:xfrm>
            <a:off x="9480377" y="1484784"/>
            <a:ext cx="686685" cy="326752"/>
          </a:xfrm>
          <a:prstGeom prst="roundRect">
            <a:avLst>
              <a:gd name="adj" fmla="val 8583"/>
            </a:avLst>
          </a:prstGeom>
          <a:solidFill>
            <a:schemeClr val="accent5">
              <a:lumMod val="2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8A8467"/>
            </a:prstShdw>
          </a:effectLst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英文</a:t>
            </a:r>
          </a:p>
        </p:txBody>
      </p:sp>
      <p:sp>
        <p:nvSpPr>
          <p:cNvPr id="55" name="_s1048"/>
          <p:cNvSpPr>
            <a:spLocks noChangeArrowheads="1"/>
          </p:cNvSpPr>
          <p:nvPr/>
        </p:nvSpPr>
        <p:spPr bwMode="auto">
          <a:xfrm>
            <a:off x="5143031" y="3239571"/>
            <a:ext cx="885069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風雲人物</a:t>
            </a:r>
          </a:p>
        </p:txBody>
      </p:sp>
      <p:sp>
        <p:nvSpPr>
          <p:cNvPr id="59" name="_s1048"/>
          <p:cNvSpPr>
            <a:spLocks noChangeArrowheads="1"/>
          </p:cNvSpPr>
          <p:nvPr/>
        </p:nvSpPr>
        <p:spPr bwMode="auto">
          <a:xfrm>
            <a:off x="2207568" y="3242369"/>
            <a:ext cx="864096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/>
              <a:t>校史館宗旨</a:t>
            </a: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0" name="_s1048"/>
          <p:cNvSpPr>
            <a:spLocks noChangeArrowheads="1"/>
          </p:cNvSpPr>
          <p:nvPr/>
        </p:nvSpPr>
        <p:spPr bwMode="auto">
          <a:xfrm>
            <a:off x="4168117" y="3831654"/>
            <a:ext cx="826381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校旗</a:t>
            </a:r>
          </a:p>
        </p:txBody>
      </p:sp>
      <p:sp>
        <p:nvSpPr>
          <p:cNvPr id="63" name="_s1048"/>
          <p:cNvSpPr>
            <a:spLocks noChangeArrowheads="1"/>
          </p:cNvSpPr>
          <p:nvPr/>
        </p:nvSpPr>
        <p:spPr bwMode="auto">
          <a:xfrm>
            <a:off x="3214086" y="3847659"/>
            <a:ext cx="770054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師長典範</a:t>
            </a:r>
          </a:p>
        </p:txBody>
      </p:sp>
      <p:sp>
        <p:nvSpPr>
          <p:cNvPr id="64" name="_s1048"/>
          <p:cNvSpPr>
            <a:spLocks noChangeArrowheads="1"/>
          </p:cNvSpPr>
          <p:nvPr/>
        </p:nvSpPr>
        <p:spPr bwMode="auto">
          <a:xfrm>
            <a:off x="5164217" y="4407602"/>
            <a:ext cx="874877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管樂隊</a:t>
            </a:r>
          </a:p>
        </p:txBody>
      </p:sp>
      <p:sp>
        <p:nvSpPr>
          <p:cNvPr id="66" name="_s1048"/>
          <p:cNvSpPr>
            <a:spLocks noChangeArrowheads="1"/>
          </p:cNvSpPr>
          <p:nvPr/>
        </p:nvSpPr>
        <p:spPr bwMode="auto">
          <a:xfrm>
            <a:off x="5165127" y="4976841"/>
            <a:ext cx="898954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女子網球隊</a:t>
            </a:r>
          </a:p>
        </p:txBody>
      </p:sp>
      <p:sp>
        <p:nvSpPr>
          <p:cNvPr id="69" name="_s1048"/>
          <p:cNvSpPr>
            <a:spLocks noChangeArrowheads="1"/>
          </p:cNvSpPr>
          <p:nvPr/>
        </p:nvSpPr>
        <p:spPr bwMode="auto">
          <a:xfrm>
            <a:off x="4168117" y="4410795"/>
            <a:ext cx="826381" cy="45722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校服的故事</a:t>
            </a:r>
          </a:p>
        </p:txBody>
      </p:sp>
      <p:sp>
        <p:nvSpPr>
          <p:cNvPr id="72" name="_s1042"/>
          <p:cNvSpPr>
            <a:spLocks noChangeArrowheads="1"/>
          </p:cNvSpPr>
          <p:nvPr/>
        </p:nvSpPr>
        <p:spPr bwMode="auto">
          <a:xfrm>
            <a:off x="8143856" y="2054150"/>
            <a:ext cx="777220" cy="431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zh-TW" altLang="en-US" sz="1200" b="1">
                <a:solidFill>
                  <a:schemeClr val="tx1"/>
                </a:solidFill>
                <a:latin typeface="微軟正黑體" pitchFamily="34" charset="-120"/>
              </a:rPr>
              <a:t>影音館</a:t>
            </a:r>
            <a:endParaRPr lang="zh-TW" altLang="en-US" sz="1200" b="1" dirty="0">
              <a:solidFill>
                <a:schemeClr val="tx1"/>
              </a:solidFill>
              <a:latin typeface="微軟正黑體" pitchFamily="34" charset="-120"/>
            </a:endParaRPr>
          </a:p>
        </p:txBody>
      </p:sp>
      <p:sp>
        <p:nvSpPr>
          <p:cNvPr id="83" name="_s1048"/>
          <p:cNvSpPr>
            <a:spLocks noChangeArrowheads="1"/>
          </p:cNvSpPr>
          <p:nvPr/>
        </p:nvSpPr>
        <p:spPr bwMode="auto">
          <a:xfrm>
            <a:off x="8175926" y="3263416"/>
            <a:ext cx="792088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畢業典禮</a:t>
            </a:r>
          </a:p>
        </p:txBody>
      </p:sp>
      <p:sp>
        <p:nvSpPr>
          <p:cNvPr id="84" name="_s1048"/>
          <p:cNvSpPr>
            <a:spLocks noChangeArrowheads="1"/>
          </p:cNvSpPr>
          <p:nvPr/>
        </p:nvSpPr>
        <p:spPr bwMode="auto">
          <a:xfrm rot="10800000" flipV="1">
            <a:off x="8175926" y="3854101"/>
            <a:ext cx="832866" cy="42169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傑出校友</a:t>
            </a:r>
            <a:endParaRPr lang="en-US" altLang="zh-TW" sz="1200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頒獎典禮</a:t>
            </a:r>
          </a:p>
        </p:txBody>
      </p:sp>
      <p:sp>
        <p:nvSpPr>
          <p:cNvPr id="85" name="_s1048"/>
          <p:cNvSpPr>
            <a:spLocks noChangeArrowheads="1"/>
          </p:cNvSpPr>
          <p:nvPr/>
        </p:nvSpPr>
        <p:spPr bwMode="auto">
          <a:xfrm>
            <a:off x="8181485" y="2652293"/>
            <a:ext cx="792088" cy="474662"/>
          </a:xfrm>
          <a:prstGeom prst="roundRect">
            <a:avLst>
              <a:gd name="adj" fmla="val 594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校慶典禮</a:t>
            </a:r>
          </a:p>
        </p:txBody>
      </p:sp>
      <p:sp>
        <p:nvSpPr>
          <p:cNvPr id="5" name="矩形 4"/>
          <p:cNvSpPr/>
          <p:nvPr/>
        </p:nvSpPr>
        <p:spPr>
          <a:xfrm>
            <a:off x="9092474" y="3924833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展覽回顧</a:t>
            </a:r>
          </a:p>
        </p:txBody>
      </p:sp>
    </p:spTree>
    <p:extLst>
      <p:ext uri="{BB962C8B-B14F-4D97-AF65-F5344CB8AC3E}">
        <p14:creationId xmlns:p14="http://schemas.microsoft.com/office/powerpoint/2010/main" val="146737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269" y="140090"/>
            <a:ext cx="8699746" cy="68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9800" y="2358811"/>
            <a:ext cx="79023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讚</a:t>
            </a:r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斗中校友會網站</a:t>
            </a:r>
            <a:endParaRPr lang="en-US" altLang="zh-TW" sz="7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7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祝</a:t>
            </a:r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營運圓滿順利</a:t>
            </a:r>
            <a:r>
              <a:rPr lang="en-US" altLang="zh-TW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2015/04/18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3B2E-5183-4DE6-A745-B50C590D6BD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06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00133" y="447870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大事紀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2015/04/18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3B2E-5183-4DE6-A745-B50C590D6BD3}" type="slidenum">
              <a:rPr lang="zh-TW" altLang="en-US" smtClean="0"/>
              <a:t>2</a:t>
            </a:fld>
            <a:endParaRPr lang="zh-TW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900620"/>
              </p:ext>
            </p:extLst>
          </p:nvPr>
        </p:nvGraphicFramePr>
        <p:xfrm>
          <a:off x="1147163" y="1463533"/>
          <a:ext cx="8894611" cy="46908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5987"/>
                <a:gridCol w="1786864"/>
                <a:gridCol w="6561760"/>
              </a:tblGrid>
              <a:tr h="628153">
                <a:tc>
                  <a:txBody>
                    <a:bodyPr/>
                    <a:lstStyle/>
                    <a:p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507835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2012.12.15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台北市斗六高中校友會正式登記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507835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2013.04.13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李俊佑學長規劃入口網站架構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507835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2013.08.01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古洛迪數位公司簽約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507835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2013.08.15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校友會總會提供</a:t>
                      </a:r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3T</a:t>
                      </a: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硬碟數位內容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507835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2014.05.01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古洛迪數位公司完成初版網站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507835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2014.10.01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吳克府學長負責後台維護</a:t>
                      </a:r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內容更新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507835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2014.12.06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校史館與藝文中心網站籌備會</a:t>
                      </a:r>
                      <a:endParaRPr lang="en-US" altLang="zh-TW" sz="2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507835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2015.04.18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校友會網站正式啟用典禮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8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2015/04/18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3B2E-5183-4DE6-A745-B50C590D6BD3}" type="slidenum">
              <a:rPr lang="zh-TW" altLang="en-US" smtClean="0"/>
              <a:t>3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907" y="1430107"/>
            <a:ext cx="8247613" cy="510369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812172" y="35288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國立斗六高中校友會全球資訊網</a:t>
            </a: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www.tlshaa.org.tw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436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2015/04/18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3B2E-5183-4DE6-A745-B50C590D6BD3}" type="slidenum">
              <a:rPr lang="zh-TW" altLang="en-US" smtClean="0"/>
              <a:t>4</a:t>
            </a:fld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529255"/>
            <a:ext cx="8288064" cy="48270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12172" y="35288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國立斗六高中校友會全球資訊網</a:t>
            </a: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www.tlshaa.org.tw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42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52223" y="415894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認識斗中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2015/04/18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3B2E-5183-4DE6-A745-B50C590D6BD3}" type="slidenum">
              <a:rPr lang="zh-TW" altLang="en-US" smtClean="0"/>
              <a:t>5</a:t>
            </a:fld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619" y="1469555"/>
            <a:ext cx="8239650" cy="475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8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52223" y="415894"/>
            <a:ext cx="4339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斗中出版刊物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2015/04/18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3B2E-5183-4DE6-A745-B50C590D6BD3}" type="slidenum">
              <a:rPr lang="zh-TW" altLang="en-US" smtClean="0"/>
              <a:t>6</a:t>
            </a:fld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138" y="1339224"/>
            <a:ext cx="8564887" cy="501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36092" y="363416"/>
            <a:ext cx="64171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最新消息與活動花絮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2015/04/18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3B2E-5183-4DE6-A745-B50C590D6BD3}" type="slidenum">
              <a:rPr lang="zh-TW" altLang="en-US" smtClean="0"/>
              <a:t>7</a:t>
            </a:fld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525" y="1286746"/>
            <a:ext cx="8490254" cy="506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38200" y="500327"/>
            <a:ext cx="99547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斗中校友會全球資訊網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(more…)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2015/04/18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3B2E-5183-4DE6-A745-B50C590D6BD3}" type="slidenum">
              <a:rPr lang="zh-TW" altLang="en-US" smtClean="0"/>
              <a:t>8</a:t>
            </a:fld>
            <a:endParaRPr lang="zh-TW" altLang="en-US" dirty="0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521217531"/>
              </p:ext>
            </p:extLst>
          </p:nvPr>
        </p:nvGraphicFramePr>
        <p:xfrm>
          <a:off x="1532928" y="1423657"/>
          <a:ext cx="8449272" cy="5566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42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7262365" y="2658032"/>
            <a:ext cx="2212041" cy="190195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4947918" y="2658032"/>
            <a:ext cx="2212041" cy="190195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494079" y="179572"/>
            <a:ext cx="86196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校史館與藝文中心網站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籌備中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33472" y="4700016"/>
            <a:ext cx="6840934" cy="19019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633472" y="2679123"/>
            <a:ext cx="2212041" cy="190195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62" y="4761768"/>
            <a:ext cx="2011177" cy="177844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603" y="4761768"/>
            <a:ext cx="1995989" cy="177844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591" y="4761768"/>
            <a:ext cx="2246022" cy="1778448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0" y="5376892"/>
            <a:ext cx="2028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1F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藝文中心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2554" y="3261580"/>
            <a:ext cx="238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2F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實體校史館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0" y="1456943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虛擬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校史館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33472" y="1142140"/>
            <a:ext cx="6840934" cy="1361088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5269" y="1236265"/>
            <a:ext cx="567121" cy="11203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9548" y="1255609"/>
            <a:ext cx="1268730" cy="9943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4559" y="1216768"/>
            <a:ext cx="1308545" cy="113982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092408" y="302573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視聽教學區</a:t>
            </a:r>
          </a:p>
        </p:txBody>
      </p:sp>
      <p:sp>
        <p:nvSpPr>
          <p:cNvPr id="15" name="矩形 14"/>
          <p:cNvSpPr/>
          <p:nvPr/>
        </p:nvSpPr>
        <p:spPr>
          <a:xfrm>
            <a:off x="7512604" y="302573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歷史特展區</a:t>
            </a:r>
          </a:p>
        </p:txBody>
      </p:sp>
      <p:sp>
        <p:nvSpPr>
          <p:cNvPr id="17" name="矩形 16"/>
          <p:cNvSpPr/>
          <p:nvPr/>
        </p:nvSpPr>
        <p:spPr>
          <a:xfrm>
            <a:off x="5164161" y="302059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數位虛擬校史區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0054" y="3576759"/>
            <a:ext cx="807098" cy="58315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9015" y="3572330"/>
            <a:ext cx="807098" cy="58315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38" y="3465084"/>
            <a:ext cx="1528904" cy="1053245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711" y="3498188"/>
            <a:ext cx="664088" cy="1044534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40779" y="3469006"/>
            <a:ext cx="1305482" cy="997798"/>
          </a:xfrm>
          <a:prstGeom prst="rect">
            <a:avLst/>
          </a:prstGeom>
        </p:spPr>
      </p:pic>
      <p:sp>
        <p:nvSpPr>
          <p:cNvPr id="23" name="向上箭號 22"/>
          <p:cNvSpPr/>
          <p:nvPr/>
        </p:nvSpPr>
        <p:spPr>
          <a:xfrm>
            <a:off x="5657885" y="2422905"/>
            <a:ext cx="841248" cy="6423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2015/04/18</a:t>
            </a:r>
            <a:endParaRPr lang="zh-TW" altLang="en-US" dirty="0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3B2E-5183-4DE6-A745-B50C590D6BD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38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448</Words>
  <Application>Microsoft Office PowerPoint</Application>
  <PresentationFormat>寬螢幕</PresentationFormat>
  <Paragraphs>190</Paragraphs>
  <Slides>14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華康新特黑體</vt:lpstr>
      <vt:lpstr>微軟正黑體</vt:lpstr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陳調鋌</dc:creator>
  <cp:lastModifiedBy>陳調鋌</cp:lastModifiedBy>
  <cp:revision>227</cp:revision>
  <dcterms:created xsi:type="dcterms:W3CDTF">2014-10-17T13:38:33Z</dcterms:created>
  <dcterms:modified xsi:type="dcterms:W3CDTF">2015-04-17T08:31:28Z</dcterms:modified>
</cp:coreProperties>
</file>