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56" r:id="rId4"/>
    <p:sldId id="263" r:id="rId5"/>
    <p:sldId id="264" r:id="rId6"/>
    <p:sldId id="265" r:id="rId7"/>
    <p:sldId id="261" r:id="rId8"/>
  </p:sldIdLst>
  <p:sldSz cx="9144000" cy="6858000" type="screen4x3"/>
  <p:notesSz cx="6858000" cy="96869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D0830-DFC0-4C65-9851-B42661D60F39}" type="datetimeFigureOut">
              <a:rPr lang="zh-TW" altLang="en-US" smtClean="0"/>
              <a:pPr/>
              <a:t>2015/8/2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D2C43-A425-4176-97DD-C4D23AD47E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bann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pic>
        <p:nvPicPr>
          <p:cNvPr id="4" name="圖片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4" y="116633"/>
            <a:ext cx="1224135" cy="12241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331640" y="260648"/>
            <a:ext cx="75841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all" spc="0" dirty="0" smtClean="0">
                <a:ln w="28575" cmpd="sng">
                  <a:solidFill>
                    <a:srgbClr val="00B050"/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華康行楷體W5(P)" pitchFamily="66" charset="-120"/>
                <a:ea typeface="華康行楷體W5(P)" pitchFamily="66" charset="-120"/>
              </a:rPr>
              <a:t>斗中人四季分享會</a:t>
            </a:r>
            <a:endParaRPr lang="zh-TW" altLang="en-US" sz="7200" b="1" cap="all" spc="0" dirty="0">
              <a:ln w="28575" cmpd="sng">
                <a:solidFill>
                  <a:srgbClr val="00B050"/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華康行楷體W5(P)" pitchFamily="66" charset="-120"/>
              <a:ea typeface="華康行楷體W5(P)" pitchFamily="66" charset="-120"/>
            </a:endParaRPr>
          </a:p>
        </p:txBody>
      </p:sp>
      <p:pic>
        <p:nvPicPr>
          <p:cNvPr id="10" name="圖片 9" descr="837587290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348880"/>
            <a:ext cx="2699792" cy="4509120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835696" y="2420888"/>
            <a:ext cx="7092280" cy="1015663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6000" b="1" dirty="0" smtClean="0">
                <a:ln w="11430">
                  <a:noFill/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行楷體W5" pitchFamily="65" charset="-120"/>
                <a:ea typeface="華康行楷體W5" pitchFamily="65" charset="-120"/>
              </a:rPr>
              <a:t>劉邦的危機管理哲學</a:t>
            </a:r>
            <a:endParaRPr lang="zh-TW" altLang="en-US" sz="6000" b="1" dirty="0">
              <a:ln w="11430">
                <a:noFill/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行楷體W5" pitchFamily="65" charset="-120"/>
              <a:ea typeface="華康行楷體W5" pitchFamily="65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923928" y="4149080"/>
            <a:ext cx="4680520" cy="1323439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8000" b="1" dirty="0" smtClean="0">
                <a:ln w="11430">
                  <a:noFill/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行楷體W5" pitchFamily="65" charset="-120"/>
                <a:ea typeface="華康行楷體W5" pitchFamily="65" charset="-120"/>
              </a:rPr>
              <a:t>陳連禎</a:t>
            </a:r>
            <a:r>
              <a:rPr lang="zh-TW" altLang="en-US" sz="6600" b="1" dirty="0" smtClean="0">
                <a:ln w="11430">
                  <a:noFill/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勘亭流" pitchFamily="65" charset="-120"/>
                <a:ea typeface="華康勘亭流" pitchFamily="65" charset="-120"/>
              </a:rPr>
              <a:t> </a:t>
            </a:r>
            <a:r>
              <a:rPr lang="zh-TW" altLang="en-US" sz="3600" b="1" dirty="0" smtClean="0">
                <a:ln w="11430">
                  <a:noFill/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華康勘亭流" pitchFamily="65" charset="-120"/>
                <a:ea typeface="華康勘亭流" pitchFamily="65" charset="-120"/>
              </a:rPr>
              <a:t>校友</a:t>
            </a:r>
            <a:endParaRPr lang="zh-TW" altLang="en-US" sz="3600" b="1" dirty="0">
              <a:ln w="11430">
                <a:noFill/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勘亭流" pitchFamily="65" charset="-120"/>
              <a:ea typeface="華康勘亭流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bann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pic>
        <p:nvPicPr>
          <p:cNvPr id="4" name="圖片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4" y="116633"/>
            <a:ext cx="1224135" cy="12241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331642" y="1"/>
            <a:ext cx="75841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all" spc="0" dirty="0" smtClean="0">
                <a:ln w="28575" cmpd="sng">
                  <a:solidFill>
                    <a:srgbClr val="00B050"/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華康行楷體W5(P)" pitchFamily="66" charset="-120"/>
                <a:ea typeface="華康行楷體W5(P)" pitchFamily="66" charset="-120"/>
              </a:rPr>
              <a:t>斗中人四季分享會</a:t>
            </a:r>
            <a:endParaRPr lang="zh-TW" altLang="en-US" sz="7200" b="1" cap="all" spc="0" dirty="0">
              <a:ln w="28575" cmpd="sng">
                <a:solidFill>
                  <a:srgbClr val="00B050"/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華康行楷體W5(P)" pitchFamily="66" charset="-120"/>
              <a:ea typeface="華康行楷體W5(P)" pitchFamily="66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763688" y="1988840"/>
            <a:ext cx="5328592" cy="4739759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zh-TW" alt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劉邦的危機管理</a:t>
            </a:r>
            <a:r>
              <a:rPr lang="zh-TW" alt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哲學</a:t>
            </a:r>
            <a:endParaRPr lang="en-US" altLang="zh-TW" sz="4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>
              <a:lnSpc>
                <a:spcPct val="150000"/>
              </a:lnSpc>
            </a:pPr>
            <a:r>
              <a:rPr lang="zh-TW" altLang="en-US" dirty="0" smtClean="0"/>
              <a:t>    </a:t>
            </a:r>
            <a:r>
              <a:rPr lang="zh-TW" altLang="en-US" sz="3600" dirty="0" smtClean="0"/>
              <a:t>一</a:t>
            </a:r>
            <a:r>
              <a:rPr lang="en-US" altLang="zh-TW" sz="3600" dirty="0" smtClean="0"/>
              <a:t>.</a:t>
            </a:r>
            <a:r>
              <a:rPr lang="zh-TW" altLang="en-US" sz="3600" dirty="0" smtClean="0"/>
              <a:t> </a:t>
            </a:r>
            <a:r>
              <a:rPr lang="zh-TW" altLang="zh-TW" sz="3600" dirty="0" smtClean="0"/>
              <a:t>非常時期</a:t>
            </a:r>
            <a:r>
              <a:rPr lang="zh-TW" altLang="zh-TW" sz="3600" dirty="0" smtClean="0"/>
              <a:t>才是危機</a:t>
            </a:r>
          </a:p>
          <a:p>
            <a:pPr lvl="0">
              <a:lnSpc>
                <a:spcPct val="150000"/>
              </a:lnSpc>
            </a:pPr>
            <a:r>
              <a:rPr lang="zh-TW" altLang="en-US" sz="3600" dirty="0" smtClean="0"/>
              <a:t>    二</a:t>
            </a:r>
            <a:r>
              <a:rPr lang="en-US" altLang="zh-TW" sz="3600" dirty="0" smtClean="0"/>
              <a:t>.</a:t>
            </a:r>
            <a:r>
              <a:rPr lang="zh-TW" altLang="zh-TW" sz="3600" dirty="0" smtClean="0"/>
              <a:t>非常</a:t>
            </a:r>
            <a:r>
              <a:rPr lang="zh-TW" altLang="zh-TW" sz="3600" dirty="0" smtClean="0"/>
              <a:t>人的領袖魅力</a:t>
            </a:r>
          </a:p>
          <a:p>
            <a:pPr lvl="0">
              <a:lnSpc>
                <a:spcPct val="150000"/>
              </a:lnSpc>
            </a:pPr>
            <a:r>
              <a:rPr lang="zh-TW" altLang="en-US" sz="3600" dirty="0" smtClean="0"/>
              <a:t>    三</a:t>
            </a:r>
            <a:r>
              <a:rPr lang="en-US" altLang="zh-TW" sz="3600" dirty="0" smtClean="0"/>
              <a:t>.</a:t>
            </a:r>
            <a:r>
              <a:rPr lang="zh-TW" altLang="zh-TW" sz="3600" dirty="0" smtClean="0"/>
              <a:t>劉邦的人力資源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 smtClean="0"/>
              <a:t>    </a:t>
            </a:r>
            <a:r>
              <a:rPr lang="zh-TW" altLang="en-US" sz="3600" dirty="0" smtClean="0"/>
              <a:t>四</a:t>
            </a:r>
            <a:r>
              <a:rPr lang="en-US" altLang="zh-TW" sz="3600" dirty="0" smtClean="0"/>
              <a:t>.</a:t>
            </a:r>
            <a:r>
              <a:rPr lang="zh-TW" altLang="zh-TW" sz="3600" dirty="0" smtClean="0"/>
              <a:t>劉邦</a:t>
            </a:r>
            <a:r>
              <a:rPr lang="zh-TW" altLang="zh-TW" sz="3600" dirty="0" smtClean="0"/>
              <a:t>的逆勢求生哲學</a:t>
            </a:r>
          </a:p>
          <a:p>
            <a:pPr lvl="1"/>
            <a:r>
              <a:rPr lang="en-US" altLang="zh-TW" sz="1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altLang="zh-TW" sz="1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zh-TW" altLang="en-US" sz="1400" b="1" dirty="0">
              <a:ln w="11430">
                <a:noFill/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勘亭流" pitchFamily="65" charset="-120"/>
              <a:ea typeface="華康勘亭流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bann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pic>
        <p:nvPicPr>
          <p:cNvPr id="4" name="圖片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4" y="116633"/>
            <a:ext cx="1224135" cy="12241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331642" y="1"/>
            <a:ext cx="75841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all" spc="0" dirty="0" smtClean="0">
                <a:ln w="28575" cmpd="sng">
                  <a:solidFill>
                    <a:srgbClr val="00B050"/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華康行楷體W5(P)" pitchFamily="66" charset="-120"/>
                <a:ea typeface="華康行楷體W5(P)" pitchFamily="66" charset="-120"/>
              </a:rPr>
              <a:t>斗中人四季分享會</a:t>
            </a:r>
            <a:endParaRPr lang="zh-TW" altLang="en-US" sz="7200" b="1" cap="all" spc="0" dirty="0">
              <a:ln w="28575" cmpd="sng">
                <a:solidFill>
                  <a:srgbClr val="00B050"/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華康行楷體W5(P)" pitchFamily="66" charset="-120"/>
              <a:ea typeface="華康行楷體W5(P)" pitchFamily="66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87624" y="3284984"/>
            <a:ext cx="7488832" cy="923330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一</a:t>
            </a:r>
            <a:r>
              <a:rPr lang="en-US" altLang="zh-TW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r>
              <a:rPr lang="zh-TW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zh-TW" altLang="zh-TW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非常時期才是</a:t>
            </a:r>
            <a:r>
              <a:rPr lang="zh-TW" altLang="zh-TW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危機</a:t>
            </a:r>
            <a:endParaRPr lang="zh-TW" altLang="en-US" sz="5400" b="1" dirty="0">
              <a:ln w="11430">
                <a:noFill/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勘亭流" pitchFamily="65" charset="-120"/>
              <a:ea typeface="華康勘亭流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bann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pic>
        <p:nvPicPr>
          <p:cNvPr id="4" name="圖片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4" y="116633"/>
            <a:ext cx="1224135" cy="12241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331642" y="1"/>
            <a:ext cx="75841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all" spc="0" dirty="0" smtClean="0">
                <a:ln w="28575" cmpd="sng">
                  <a:solidFill>
                    <a:srgbClr val="00B050"/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華康行楷體W5(P)" pitchFamily="66" charset="-120"/>
                <a:ea typeface="華康行楷體W5(P)" pitchFamily="66" charset="-120"/>
              </a:rPr>
              <a:t>斗中人四季分享會</a:t>
            </a:r>
            <a:endParaRPr lang="zh-TW" altLang="en-US" sz="7200" b="1" cap="all" spc="0" dirty="0">
              <a:ln w="28575" cmpd="sng">
                <a:solidFill>
                  <a:srgbClr val="00B050"/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華康行楷體W5(P)" pitchFamily="66" charset="-120"/>
              <a:ea typeface="華康行楷體W5(P)" pitchFamily="66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87624" y="3284984"/>
            <a:ext cx="7488832" cy="923330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5400" dirty="0" smtClean="0"/>
              <a:t>二</a:t>
            </a:r>
            <a:r>
              <a:rPr lang="en-US" altLang="zh-TW" sz="5400" dirty="0" smtClean="0"/>
              <a:t>.</a:t>
            </a:r>
            <a:r>
              <a:rPr lang="zh-TW" altLang="zh-TW" sz="5400" dirty="0" smtClean="0"/>
              <a:t>非常人的領袖魅力</a:t>
            </a:r>
            <a:endParaRPr lang="zh-TW" altLang="en-US" sz="5400" b="1" dirty="0">
              <a:ln w="11430">
                <a:noFill/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勘亭流" pitchFamily="65" charset="-120"/>
              <a:ea typeface="華康勘亭流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bann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pic>
        <p:nvPicPr>
          <p:cNvPr id="4" name="圖片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4" y="116633"/>
            <a:ext cx="1224135" cy="12241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331642" y="1"/>
            <a:ext cx="75841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all" spc="0" dirty="0" smtClean="0">
                <a:ln w="28575" cmpd="sng">
                  <a:solidFill>
                    <a:srgbClr val="00B050"/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華康行楷體W5(P)" pitchFamily="66" charset="-120"/>
                <a:ea typeface="華康行楷體W5(P)" pitchFamily="66" charset="-120"/>
              </a:rPr>
              <a:t>斗中人四季分享會</a:t>
            </a:r>
            <a:endParaRPr lang="zh-TW" altLang="en-US" sz="7200" b="1" cap="all" spc="0" dirty="0">
              <a:ln w="28575" cmpd="sng">
                <a:solidFill>
                  <a:srgbClr val="00B050"/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華康行楷體W5(P)" pitchFamily="66" charset="-120"/>
              <a:ea typeface="華康行楷體W5(P)" pitchFamily="66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71600" y="1700808"/>
            <a:ext cx="7488832" cy="3716915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>
              <a:lnSpc>
                <a:spcPct val="150000"/>
              </a:lnSpc>
            </a:pPr>
            <a:r>
              <a:rPr lang="zh-TW" altLang="en-US" sz="4800" dirty="0" smtClean="0"/>
              <a:t>三</a:t>
            </a:r>
            <a:r>
              <a:rPr lang="en-US" altLang="zh-TW" sz="4800" dirty="0" smtClean="0"/>
              <a:t>.</a:t>
            </a:r>
            <a:r>
              <a:rPr lang="zh-TW" altLang="zh-TW" sz="4800" dirty="0" smtClean="0"/>
              <a:t>劉邦的人力資源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</a:t>
            </a:r>
            <a:r>
              <a:rPr lang="zh-TW" altLang="en-US" dirty="0" smtClean="0"/>
              <a:t>         </a:t>
            </a:r>
            <a:r>
              <a:rPr lang="en-US" altLang="zh-TW" sz="2800" dirty="0" smtClean="0"/>
              <a:t>※</a:t>
            </a:r>
            <a:r>
              <a:rPr lang="zh-TW" altLang="zh-TW" sz="2800" dirty="0" smtClean="0"/>
              <a:t>留地的初戀情人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 smtClean="0"/>
              <a:t>       </a:t>
            </a:r>
            <a:r>
              <a:rPr lang="en-US" altLang="zh-TW" sz="2800" dirty="0" smtClean="0"/>
              <a:t>※</a:t>
            </a:r>
            <a:r>
              <a:rPr lang="zh-TW" altLang="zh-TW" sz="2800" dirty="0" smtClean="0"/>
              <a:t>韓信的衣食情節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       </a:t>
            </a:r>
            <a:r>
              <a:rPr lang="en-US" altLang="zh-TW" sz="2800" dirty="0" smtClean="0"/>
              <a:t>※</a:t>
            </a:r>
            <a:r>
              <a:rPr lang="zh-TW" altLang="zh-TW" sz="2800" dirty="0" smtClean="0"/>
              <a:t>蕭何的師友情誼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 ※</a:t>
            </a:r>
            <a:r>
              <a:rPr lang="zh-TW" altLang="zh-TW" sz="2800" dirty="0" smtClean="0"/>
              <a:t>數百的戰友與死士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bann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pic>
        <p:nvPicPr>
          <p:cNvPr id="4" name="圖片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4" y="116633"/>
            <a:ext cx="1224135" cy="12241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331642" y="1"/>
            <a:ext cx="75841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all" spc="0" dirty="0" smtClean="0">
                <a:ln w="28575" cmpd="sng">
                  <a:solidFill>
                    <a:srgbClr val="00B050"/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華康行楷體W5(P)" pitchFamily="66" charset="-120"/>
                <a:ea typeface="華康行楷體W5(P)" pitchFamily="66" charset="-120"/>
              </a:rPr>
              <a:t>斗中人四季分享會</a:t>
            </a:r>
            <a:endParaRPr lang="zh-TW" altLang="en-US" sz="7200" b="1" cap="all" spc="0" dirty="0">
              <a:ln w="28575" cmpd="sng">
                <a:solidFill>
                  <a:srgbClr val="00B050"/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華康行楷體W5(P)" pitchFamily="66" charset="-120"/>
              <a:ea typeface="華康行楷體W5(P)" pitchFamily="66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83568" y="1502688"/>
            <a:ext cx="8136904" cy="5355312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/>
            <a:r>
              <a:rPr lang="zh-TW" altLang="en-US" sz="4800" dirty="0" smtClean="0"/>
              <a:t>四</a:t>
            </a:r>
            <a:r>
              <a:rPr lang="en-US" altLang="zh-TW" sz="4800" dirty="0" smtClean="0"/>
              <a:t>.</a:t>
            </a:r>
            <a:r>
              <a:rPr lang="zh-TW" altLang="zh-TW" sz="4800" dirty="0" smtClean="0"/>
              <a:t>劉邦的逆勢求生哲學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※</a:t>
            </a:r>
            <a:r>
              <a:rPr lang="zh-TW" altLang="zh-TW" sz="2800" dirty="0" smtClean="0"/>
              <a:t>豐西澤的縱放人犯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※</a:t>
            </a:r>
            <a:r>
              <a:rPr lang="zh-TW" altLang="zh-TW" sz="2800" dirty="0" smtClean="0"/>
              <a:t>造神運動行銷品牌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※</a:t>
            </a:r>
            <a:r>
              <a:rPr lang="zh-TW" altLang="zh-TW" sz="2800" dirty="0" smtClean="0"/>
              <a:t>鴻門宴你是我的兄弟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※</a:t>
            </a:r>
            <a:r>
              <a:rPr lang="zh-TW" altLang="zh-TW" sz="2800" dirty="0" smtClean="0"/>
              <a:t>彭城大敗落荒而逃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※</a:t>
            </a:r>
            <a:r>
              <a:rPr lang="zh-TW" altLang="zh-TW" sz="2800" dirty="0" smtClean="0"/>
              <a:t>拋妻棄子無可奈何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※</a:t>
            </a:r>
            <a:r>
              <a:rPr lang="zh-TW" altLang="zh-TW" sz="2800" dirty="0" smtClean="0"/>
              <a:t>烹煮父親諒你不敢</a:t>
            </a:r>
          </a:p>
          <a:p>
            <a:pPr lvl="1">
              <a:lnSpc>
                <a:spcPct val="150000"/>
              </a:lnSpc>
            </a:pPr>
            <a:r>
              <a:rPr lang="en-US" altLang="zh-TW" sz="2800" dirty="0" smtClean="0"/>
              <a:t>※</a:t>
            </a:r>
            <a:r>
              <a:rPr lang="zh-TW" altLang="zh-TW" sz="2800" dirty="0" smtClean="0"/>
              <a:t>平城被圍違反性</a:t>
            </a:r>
            <a:r>
              <a:rPr lang="zh-TW" altLang="zh-TW" sz="2800" dirty="0" smtClean="0"/>
              <a:t>平</a:t>
            </a:r>
            <a:endParaRPr lang="zh-TW" altLang="zh-TW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bann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pic>
        <p:nvPicPr>
          <p:cNvPr id="4" name="圖片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4" y="116633"/>
            <a:ext cx="1224135" cy="12241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331642" y="1"/>
            <a:ext cx="75841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cap="all" spc="0" dirty="0" smtClean="0">
                <a:ln w="28575" cmpd="sng">
                  <a:solidFill>
                    <a:srgbClr val="00B050"/>
                  </a:solidFill>
                  <a:prstDash val="solid"/>
                </a:ln>
                <a:solidFill>
                  <a:schemeClr val="tx2"/>
                </a:solidFill>
                <a:effectLst>
                  <a:reflection blurRad="12700" stA="28000" endPos="45000" dist="1000" dir="5400000" sy="-100000" algn="bl" rotWithShape="0"/>
                </a:effectLst>
                <a:latin typeface="華康行楷體W5(P)" pitchFamily="66" charset="-120"/>
                <a:ea typeface="華康行楷體W5(P)" pitchFamily="66" charset="-120"/>
              </a:rPr>
              <a:t>斗中人四季分享會</a:t>
            </a:r>
            <a:endParaRPr lang="zh-TW" altLang="en-US" sz="7200" b="1" cap="all" spc="0" dirty="0">
              <a:ln w="28575" cmpd="sng">
                <a:solidFill>
                  <a:srgbClr val="00B050"/>
                </a:solidFill>
                <a:prstDash val="solid"/>
              </a:ln>
              <a:solidFill>
                <a:schemeClr val="tx2"/>
              </a:solidFill>
              <a:effectLst>
                <a:reflection blurRad="12700" stA="28000" endPos="45000" dist="1000" dir="5400000" sy="-100000" algn="bl" rotWithShape="0"/>
              </a:effectLst>
              <a:latin typeface="華康行楷體W5(P)" pitchFamily="66" charset="-120"/>
              <a:ea typeface="華康行楷體W5(P)" pitchFamily="66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55576" y="2492896"/>
            <a:ext cx="8208912" cy="2123658"/>
          </a:xfrm>
          <a:prstGeom prst="rect">
            <a:avLst/>
          </a:prstGeom>
          <a:solidFill>
            <a:schemeClr val="bg1">
              <a:alpha val="64000"/>
            </a:schemeClr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劉邦的危機管理</a:t>
            </a:r>
            <a:r>
              <a:rPr lang="zh-TW" altLang="en-U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哲學</a:t>
            </a:r>
            <a:endParaRPr lang="en-US" altLang="zh-TW" sz="66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/>
            <a:r>
              <a:rPr lang="zh-TW" altLang="zh-TW" sz="6600" dirty="0" smtClean="0"/>
              <a:t>結語</a:t>
            </a:r>
            <a:endParaRPr lang="zh-TW" altLang="en-US" sz="6600" b="1" dirty="0">
              <a:ln w="11430">
                <a:noFill/>
              </a:ln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華康勘亭流" pitchFamily="65" charset="-120"/>
              <a:ea typeface="華康勘亭流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148</Words>
  <Application>Microsoft Office PowerPoint</Application>
  <PresentationFormat>如螢幕大小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</vt:vector>
  </TitlesOfParts>
  <Company>SYNNEX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Quteen</cp:lastModifiedBy>
  <cp:revision>6</cp:revision>
  <dcterms:created xsi:type="dcterms:W3CDTF">2015-07-17T14:05:18Z</dcterms:created>
  <dcterms:modified xsi:type="dcterms:W3CDTF">2015-08-02T02:10:00Z</dcterms:modified>
</cp:coreProperties>
</file>